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29.png" ContentType="image/png"/>
  <Override PartName="/ppt/media/image6.png" ContentType="image/png"/>
  <Override PartName="/ppt/media/image20.png" ContentType="image/png"/>
  <Override PartName="/ppt/media/image18.png" ContentType="image/png"/>
  <Override PartName="/ppt/media/image7.jpeg" ContentType="image/jpeg"/>
  <Override PartName="/ppt/media/image28.png" ContentType="image/png"/>
  <Override PartName="/ppt/media/image5.png" ContentType="image/png"/>
  <Override PartName="/ppt/media/image30.png" ContentType="image/png"/>
  <Override PartName="/ppt/media/image11.png" ContentType="image/png"/>
  <Override PartName="/ppt/media/image8.png" ContentType="image/png"/>
  <Override PartName="/ppt/media/image13.png" ContentType="image/png"/>
  <Override PartName="/ppt/media/image9.png" ContentType="image/png"/>
  <Override PartName="/ppt/media/image12.png" ContentType="image/png"/>
  <Override PartName="/ppt/media/image4.png" ContentType="image/png"/>
  <Override PartName="/ppt/media/image27.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0.jpeg" ContentType="image/jpeg"/>
  <Override PartName="/ppt/media/image14.png" ContentType="image/png"/>
  <Override PartName="/ppt/media/image15.png" ContentType="image/png"/>
  <Override PartName="/ppt/media/image16.png" ContentType="image/png"/>
  <Override PartName="/ppt/media/image17.png" ContentType="image/png"/>
  <Override PartName="/ppt/media/image19.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type="body"/>
          </p:nvPr>
        </p:nvSpPr>
        <p:spPr>
          <a:xfrm>
            <a:off x="1141560" y="266688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29" name="PlaceHolder 3"/>
          <p:cNvSpPr>
            <a:spLocks noGrp="1"/>
          </p:cNvSpPr>
          <p:nvPr>
            <p:ph type="body"/>
          </p:nvPr>
        </p:nvSpPr>
        <p:spPr>
          <a:xfrm>
            <a:off x="1141560" y="429840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2"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3" name="PlaceHolder 4"/>
          <p:cNvSpPr>
            <a:spLocks noGrp="1"/>
          </p:cNvSpPr>
          <p:nvPr>
            <p:ph type="body"/>
          </p:nvPr>
        </p:nvSpPr>
        <p:spPr>
          <a:xfrm>
            <a:off x="114156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4" name="PlaceHolder 5"/>
          <p:cNvSpPr>
            <a:spLocks noGrp="1"/>
          </p:cNvSpPr>
          <p:nvPr>
            <p:ph type="body"/>
          </p:nvPr>
        </p:nvSpPr>
        <p:spPr>
          <a:xfrm>
            <a:off x="621720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type="body"/>
          </p:nvPr>
        </p:nvSpPr>
        <p:spPr>
          <a:xfrm>
            <a:off x="114156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7" name="PlaceHolder 3"/>
          <p:cNvSpPr>
            <a:spLocks noGrp="1"/>
          </p:cNvSpPr>
          <p:nvPr>
            <p:ph type="body"/>
          </p:nvPr>
        </p:nvSpPr>
        <p:spPr>
          <a:xfrm>
            <a:off x="449064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8" name="PlaceHolder 4"/>
          <p:cNvSpPr>
            <a:spLocks noGrp="1"/>
          </p:cNvSpPr>
          <p:nvPr>
            <p:ph type="body"/>
          </p:nvPr>
        </p:nvSpPr>
        <p:spPr>
          <a:xfrm>
            <a:off x="783972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39" name="PlaceHolder 5"/>
          <p:cNvSpPr>
            <a:spLocks noGrp="1"/>
          </p:cNvSpPr>
          <p:nvPr>
            <p:ph type="body"/>
          </p:nvPr>
        </p:nvSpPr>
        <p:spPr>
          <a:xfrm>
            <a:off x="114156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40" name="PlaceHolder 6"/>
          <p:cNvSpPr>
            <a:spLocks noGrp="1"/>
          </p:cNvSpPr>
          <p:nvPr>
            <p:ph type="body"/>
          </p:nvPr>
        </p:nvSpPr>
        <p:spPr>
          <a:xfrm>
            <a:off x="449064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41" name="PlaceHolder 7"/>
          <p:cNvSpPr>
            <a:spLocks noGrp="1"/>
          </p:cNvSpPr>
          <p:nvPr>
            <p:ph type="body"/>
          </p:nvPr>
        </p:nvSpPr>
        <p:spPr>
          <a:xfrm>
            <a:off x="783972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type="subTitle"/>
          </p:nvPr>
        </p:nvSpPr>
        <p:spPr>
          <a:xfrm>
            <a:off x="1141560" y="2666880"/>
            <a:ext cx="9905760" cy="312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1141560" y="2666880"/>
            <a:ext cx="990576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3" name="PlaceHolder 2"/>
          <p:cNvSpPr>
            <a:spLocks noGrp="1"/>
          </p:cNvSpPr>
          <p:nvPr>
            <p:ph type="body"/>
          </p:nvPr>
        </p:nvSpPr>
        <p:spPr>
          <a:xfrm>
            <a:off x="114156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54" name="PlaceHolder 3"/>
          <p:cNvSpPr>
            <a:spLocks noGrp="1"/>
          </p:cNvSpPr>
          <p:nvPr>
            <p:ph type="body"/>
          </p:nvPr>
        </p:nvSpPr>
        <p:spPr>
          <a:xfrm>
            <a:off x="621720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141560" y="609480"/>
            <a:ext cx="9905760" cy="883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8"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59" name="PlaceHolder 3"/>
          <p:cNvSpPr>
            <a:spLocks noGrp="1"/>
          </p:cNvSpPr>
          <p:nvPr>
            <p:ph type="body"/>
          </p:nvPr>
        </p:nvSpPr>
        <p:spPr>
          <a:xfrm>
            <a:off x="621720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60" name="PlaceHolder 4"/>
          <p:cNvSpPr>
            <a:spLocks noGrp="1"/>
          </p:cNvSpPr>
          <p:nvPr>
            <p:ph type="body"/>
          </p:nvPr>
        </p:nvSpPr>
        <p:spPr>
          <a:xfrm>
            <a:off x="114156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subTitle"/>
          </p:nvPr>
        </p:nvSpPr>
        <p:spPr>
          <a:xfrm>
            <a:off x="1141560" y="2666880"/>
            <a:ext cx="9905760" cy="312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2" name="PlaceHolder 2"/>
          <p:cNvSpPr>
            <a:spLocks noGrp="1"/>
          </p:cNvSpPr>
          <p:nvPr>
            <p:ph type="body"/>
          </p:nvPr>
        </p:nvSpPr>
        <p:spPr>
          <a:xfrm>
            <a:off x="114156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63"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64" name="PlaceHolder 4"/>
          <p:cNvSpPr>
            <a:spLocks noGrp="1"/>
          </p:cNvSpPr>
          <p:nvPr>
            <p:ph type="body"/>
          </p:nvPr>
        </p:nvSpPr>
        <p:spPr>
          <a:xfrm>
            <a:off x="621720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67"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68" name="PlaceHolder 4"/>
          <p:cNvSpPr>
            <a:spLocks noGrp="1"/>
          </p:cNvSpPr>
          <p:nvPr>
            <p:ph type="body"/>
          </p:nvPr>
        </p:nvSpPr>
        <p:spPr>
          <a:xfrm>
            <a:off x="1141560" y="429840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type="body"/>
          </p:nvPr>
        </p:nvSpPr>
        <p:spPr>
          <a:xfrm>
            <a:off x="1141560" y="266688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71" name="PlaceHolder 3"/>
          <p:cNvSpPr>
            <a:spLocks noGrp="1"/>
          </p:cNvSpPr>
          <p:nvPr>
            <p:ph type="body"/>
          </p:nvPr>
        </p:nvSpPr>
        <p:spPr>
          <a:xfrm>
            <a:off x="1141560" y="429840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3"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74"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75" name="PlaceHolder 4"/>
          <p:cNvSpPr>
            <a:spLocks noGrp="1"/>
          </p:cNvSpPr>
          <p:nvPr>
            <p:ph type="body"/>
          </p:nvPr>
        </p:nvSpPr>
        <p:spPr>
          <a:xfrm>
            <a:off x="114156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76" name="PlaceHolder 5"/>
          <p:cNvSpPr>
            <a:spLocks noGrp="1"/>
          </p:cNvSpPr>
          <p:nvPr>
            <p:ph type="body"/>
          </p:nvPr>
        </p:nvSpPr>
        <p:spPr>
          <a:xfrm>
            <a:off x="621720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8" name="PlaceHolder 2"/>
          <p:cNvSpPr>
            <a:spLocks noGrp="1"/>
          </p:cNvSpPr>
          <p:nvPr>
            <p:ph type="body"/>
          </p:nvPr>
        </p:nvSpPr>
        <p:spPr>
          <a:xfrm>
            <a:off x="114156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79" name="PlaceHolder 3"/>
          <p:cNvSpPr>
            <a:spLocks noGrp="1"/>
          </p:cNvSpPr>
          <p:nvPr>
            <p:ph type="body"/>
          </p:nvPr>
        </p:nvSpPr>
        <p:spPr>
          <a:xfrm>
            <a:off x="449064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80" name="PlaceHolder 4"/>
          <p:cNvSpPr>
            <a:spLocks noGrp="1"/>
          </p:cNvSpPr>
          <p:nvPr>
            <p:ph type="body"/>
          </p:nvPr>
        </p:nvSpPr>
        <p:spPr>
          <a:xfrm>
            <a:off x="7839720" y="266688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81" name="PlaceHolder 5"/>
          <p:cNvSpPr>
            <a:spLocks noGrp="1"/>
          </p:cNvSpPr>
          <p:nvPr>
            <p:ph type="body"/>
          </p:nvPr>
        </p:nvSpPr>
        <p:spPr>
          <a:xfrm>
            <a:off x="114156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82" name="PlaceHolder 6"/>
          <p:cNvSpPr>
            <a:spLocks noGrp="1"/>
          </p:cNvSpPr>
          <p:nvPr>
            <p:ph type="body"/>
          </p:nvPr>
        </p:nvSpPr>
        <p:spPr>
          <a:xfrm>
            <a:off x="449064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83" name="PlaceHolder 7"/>
          <p:cNvSpPr>
            <a:spLocks noGrp="1"/>
          </p:cNvSpPr>
          <p:nvPr>
            <p:ph type="body"/>
          </p:nvPr>
        </p:nvSpPr>
        <p:spPr>
          <a:xfrm>
            <a:off x="7839720" y="4298400"/>
            <a:ext cx="318924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type="body"/>
          </p:nvPr>
        </p:nvSpPr>
        <p:spPr>
          <a:xfrm>
            <a:off x="1141560" y="2666880"/>
            <a:ext cx="990576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 name="PlaceHolder 2"/>
          <p:cNvSpPr>
            <a:spLocks noGrp="1"/>
          </p:cNvSpPr>
          <p:nvPr>
            <p:ph type="body"/>
          </p:nvPr>
        </p:nvSpPr>
        <p:spPr>
          <a:xfrm>
            <a:off x="114156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12" name="PlaceHolder 3"/>
          <p:cNvSpPr>
            <a:spLocks noGrp="1"/>
          </p:cNvSpPr>
          <p:nvPr>
            <p:ph type="body"/>
          </p:nvPr>
        </p:nvSpPr>
        <p:spPr>
          <a:xfrm>
            <a:off x="621720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141560" y="609480"/>
            <a:ext cx="9905760" cy="88308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17" name="PlaceHolder 3"/>
          <p:cNvSpPr>
            <a:spLocks noGrp="1"/>
          </p:cNvSpPr>
          <p:nvPr>
            <p:ph type="body"/>
          </p:nvPr>
        </p:nvSpPr>
        <p:spPr>
          <a:xfrm>
            <a:off x="621720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18" name="PlaceHolder 4"/>
          <p:cNvSpPr>
            <a:spLocks noGrp="1"/>
          </p:cNvSpPr>
          <p:nvPr>
            <p:ph type="body"/>
          </p:nvPr>
        </p:nvSpPr>
        <p:spPr>
          <a:xfrm>
            <a:off x="114156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type="body"/>
          </p:nvPr>
        </p:nvSpPr>
        <p:spPr>
          <a:xfrm>
            <a:off x="1141560" y="2666880"/>
            <a:ext cx="4833720" cy="312372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21"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22" name="PlaceHolder 4"/>
          <p:cNvSpPr>
            <a:spLocks noGrp="1"/>
          </p:cNvSpPr>
          <p:nvPr>
            <p:ph type="body"/>
          </p:nvPr>
        </p:nvSpPr>
        <p:spPr>
          <a:xfrm>
            <a:off x="6217200" y="429840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type="body"/>
          </p:nvPr>
        </p:nvSpPr>
        <p:spPr>
          <a:xfrm>
            <a:off x="114156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25" name="PlaceHolder 3"/>
          <p:cNvSpPr>
            <a:spLocks noGrp="1"/>
          </p:cNvSpPr>
          <p:nvPr>
            <p:ph type="body"/>
          </p:nvPr>
        </p:nvSpPr>
        <p:spPr>
          <a:xfrm>
            <a:off x="6217200" y="2666880"/>
            <a:ext cx="483372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
        <p:nvSpPr>
          <p:cNvPr id="26" name="PlaceHolder 4"/>
          <p:cNvSpPr>
            <a:spLocks noGrp="1"/>
          </p:cNvSpPr>
          <p:nvPr>
            <p:ph type="body"/>
          </p:nvPr>
        </p:nvSpPr>
        <p:spPr>
          <a:xfrm>
            <a:off x="1141560" y="4298400"/>
            <a:ext cx="9905760" cy="1489680"/>
          </a:xfrm>
          <a:prstGeom prst="rect">
            <a:avLst/>
          </a:prstGeom>
        </p:spPr>
        <p:txBody>
          <a:bodyPr lIns="0" rIns="0" tIns="0" bIns="0">
            <a:normAutofit/>
          </a:bodyPr>
          <a:p>
            <a:endParaRPr b="0" lang="en-IN" sz="2000" spc="-1" strike="noStrike" cap="small">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logo"/>
          <p:cNvPicPr/>
          <p:nvPr/>
        </p:nvPicPr>
        <p:blipFill>
          <a:blip r:embed="rId3"/>
          <a:stretch/>
        </p:blipFill>
        <p:spPr>
          <a:xfrm>
            <a:off x="9725040" y="136440"/>
            <a:ext cx="2466720" cy="676080"/>
          </a:xfrm>
          <a:prstGeom prst="rect">
            <a:avLst/>
          </a:prstGeom>
          <a:ln>
            <a:noFill/>
          </a:ln>
        </p:spPr>
      </p:pic>
      <p:sp>
        <p:nvSpPr>
          <p:cNvPr id="1" name="PlaceHolder 1"/>
          <p:cNvSpPr>
            <a:spLocks noGrp="1"/>
          </p:cNvSpPr>
          <p:nvPr>
            <p:ph type="title"/>
          </p:nvPr>
        </p:nvSpPr>
        <p:spPr>
          <a:xfrm>
            <a:off x="1751040" y="609480"/>
            <a:ext cx="8676000" cy="3200040"/>
          </a:xfrm>
          <a:prstGeom prst="rect">
            <a:avLst/>
          </a:prstGeom>
        </p:spPr>
        <p:txBody>
          <a:bodyPr anchor="b">
            <a:normAutofit/>
          </a:bodyPr>
          <a:p>
            <a:pPr algn="ctr">
              <a:lnSpc>
                <a:spcPct val="100000"/>
              </a:lnSpc>
            </a:pPr>
            <a:r>
              <a:rPr b="0" lang="en-US" sz="4800" spc="-1" strike="noStrike" cap="all">
                <a:solidFill>
                  <a:srgbClr val="ffffff"/>
                </a:solidFill>
                <a:latin typeface="Century Gothic"/>
              </a:rPr>
              <a:t>Click to edit Master title style</a:t>
            </a:r>
            <a:endParaRPr b="0" lang="en-IN" sz="4800" spc="-1" strike="noStrike">
              <a:solidFill>
                <a:srgbClr val="000000"/>
              </a:solidFill>
              <a:latin typeface="Arial"/>
            </a:endParaRPr>
          </a:p>
        </p:txBody>
      </p:sp>
      <p:sp>
        <p:nvSpPr>
          <p:cNvPr id="2" name="PlaceHolder 2"/>
          <p:cNvSpPr>
            <a:spLocks noGrp="1"/>
          </p:cNvSpPr>
          <p:nvPr>
            <p:ph type="dt"/>
          </p:nvPr>
        </p:nvSpPr>
        <p:spPr>
          <a:xfrm>
            <a:off x="8837640" y="5883120"/>
            <a:ext cx="1599840" cy="364680"/>
          </a:xfrm>
          <a:prstGeom prst="rect">
            <a:avLst/>
          </a:prstGeom>
        </p:spPr>
        <p:txBody>
          <a:bodyPr anchor="ctr">
            <a:noAutofit/>
          </a:bodyPr>
          <a:p>
            <a:pPr algn="r">
              <a:lnSpc>
                <a:spcPct val="100000"/>
              </a:lnSpc>
            </a:pPr>
            <a:fld id="{9615498E-744B-4605-BD36-4C7954FB2A97}"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3" name="PlaceHolder 3"/>
          <p:cNvSpPr>
            <a:spLocks noGrp="1"/>
          </p:cNvSpPr>
          <p:nvPr>
            <p:ph type="ftr"/>
          </p:nvPr>
        </p:nvSpPr>
        <p:spPr>
          <a:xfrm>
            <a:off x="1141560" y="5883120"/>
            <a:ext cx="7543440" cy="364680"/>
          </a:xfrm>
          <a:prstGeom prst="rect">
            <a:avLst/>
          </a:prstGeom>
        </p:spPr>
        <p:txBody>
          <a:bodyPr anchor="ctr">
            <a:noAutofit/>
          </a:bodyPr>
          <a:p>
            <a:pPr>
              <a:lnSpc>
                <a:spcPct val="100000"/>
              </a:lnSpc>
            </a:pPr>
            <a:r>
              <a:rPr b="1" lang="en-IN"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4" name="PlaceHolder 4"/>
          <p:cNvSpPr>
            <a:spLocks noGrp="1"/>
          </p:cNvSpPr>
          <p:nvPr>
            <p:ph type="sldNum"/>
          </p:nvPr>
        </p:nvSpPr>
        <p:spPr>
          <a:xfrm>
            <a:off x="10514160" y="5883120"/>
            <a:ext cx="550800" cy="364680"/>
          </a:xfrm>
          <a:prstGeom prst="rect">
            <a:avLst/>
          </a:prstGeom>
        </p:spPr>
        <p:txBody>
          <a:bodyPr anchor="ctr">
            <a:noAutofit/>
          </a:bodyPr>
          <a:p>
            <a:pPr algn="r">
              <a:lnSpc>
                <a:spcPct val="100000"/>
              </a:lnSpc>
            </a:pPr>
            <a:fld id="{007AE817-5E68-421C-8091-65F64D59CCE9}" type="slidenum">
              <a:rPr b="1" lang="en-IN" sz="900" spc="-1" strike="noStrike">
                <a:solidFill>
                  <a:srgbClr val="bfbfbf"/>
                </a:solidFill>
                <a:latin typeface="Century Gothic"/>
                <a:ea typeface="Arial"/>
              </a:rPr>
              <a:t>&lt;number&gt;</a:t>
            </a:fld>
            <a:endParaRPr b="0" lang="en-IN" sz="900" spc="-1" strike="noStrike">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2000" spc="-1" strike="noStrike" cap="small">
                <a:solidFill>
                  <a:srgbClr val="ffffff"/>
                </a:solidFill>
                <a:latin typeface="Century Gothic"/>
              </a:rPr>
              <a:t>Click to edit the outline text format</a:t>
            </a:r>
            <a:endParaRPr b="0" lang="en-IN" sz="2000" spc="-1" strike="noStrike" cap="small">
              <a:solidFill>
                <a:srgbClr val="ffffff"/>
              </a:solidFill>
              <a:latin typeface="Century Gothic"/>
            </a:endParaRPr>
          </a:p>
          <a:p>
            <a:pPr lvl="1" marL="864000" indent="-324000">
              <a:spcBef>
                <a:spcPts val="1134"/>
              </a:spcBef>
              <a:buClr>
                <a:srgbClr val="ffffff"/>
              </a:buClr>
              <a:buSzPct val="75000"/>
              <a:buFont typeface="Symbol" charset="2"/>
              <a:buChar char=""/>
            </a:pPr>
            <a:r>
              <a:rPr b="0" lang="en-IN" sz="1600" spc="-1" strike="noStrike" cap="small">
                <a:solidFill>
                  <a:srgbClr val="ffffff"/>
                </a:solidFill>
                <a:latin typeface="Century Gothic"/>
              </a:rPr>
              <a:t>Second Outline Level</a:t>
            </a:r>
            <a:endParaRPr b="0" lang="en-IN" sz="1600" spc="-1" strike="noStrike" cap="small">
              <a:solidFill>
                <a:srgbClr val="ffffff"/>
              </a:solidFill>
              <a:latin typeface="Century Gothic"/>
            </a:endParaRPr>
          </a:p>
          <a:p>
            <a:pPr lvl="2" marL="1296000" indent="-288000">
              <a:spcBef>
                <a:spcPts val="850"/>
              </a:spcBef>
              <a:buClr>
                <a:srgbClr val="ffffff"/>
              </a:buClr>
              <a:buSzPct val="45000"/>
              <a:buFont typeface="Wingdings" charset="2"/>
              <a:buChar char=""/>
            </a:pPr>
            <a:r>
              <a:rPr b="0" lang="en-IN" sz="1400" spc="-1" strike="noStrike" cap="small">
                <a:solidFill>
                  <a:srgbClr val="ffffff"/>
                </a:solidFill>
                <a:latin typeface="Century Gothic"/>
              </a:rPr>
              <a:t>Third Outline Level</a:t>
            </a:r>
            <a:endParaRPr b="0" lang="en-IN" sz="1400" spc="-1" strike="noStrike" cap="small">
              <a:solidFill>
                <a:srgbClr val="ffffff"/>
              </a:solidFill>
              <a:latin typeface="Century Gothic"/>
            </a:endParaRPr>
          </a:p>
          <a:p>
            <a:pPr lvl="3" marL="1728000" indent="-216000">
              <a:spcBef>
                <a:spcPts val="567"/>
              </a:spcBef>
              <a:buClr>
                <a:srgbClr val="ffffff"/>
              </a:buClr>
              <a:buSzPct val="75000"/>
              <a:buFont typeface="Symbol" charset="2"/>
              <a:buChar char=""/>
            </a:pPr>
            <a:r>
              <a:rPr b="0" lang="en-IN" sz="1400" spc="-1" strike="noStrike" cap="small">
                <a:solidFill>
                  <a:srgbClr val="ffffff"/>
                </a:solidFill>
                <a:latin typeface="Century Gothic"/>
              </a:rPr>
              <a:t>Fourth Outline Level</a:t>
            </a:r>
            <a:endParaRPr b="0" lang="en-IN" sz="1400" spc="-1" strike="noStrike" cap="small">
              <a:solidFill>
                <a:srgbClr val="ffffff"/>
              </a:solidFill>
              <a:latin typeface="Century Gothic"/>
            </a:endParaRPr>
          </a:p>
          <a:p>
            <a:pPr lvl="4" marL="2160000" indent="-216000">
              <a:spcBef>
                <a:spcPts val="283"/>
              </a:spcBef>
              <a:buClr>
                <a:srgbClr val="ffffff"/>
              </a:buClr>
              <a:buSzPct val="45000"/>
              <a:buFont typeface="Wingdings" charset="2"/>
              <a:buChar char=""/>
            </a:pPr>
            <a:r>
              <a:rPr b="0" lang="en-IN" sz="2000" spc="-1" strike="noStrike" cap="small">
                <a:solidFill>
                  <a:srgbClr val="ffffff"/>
                </a:solidFill>
                <a:latin typeface="Century Gothic"/>
              </a:rPr>
              <a:t>Fifth Outline Level</a:t>
            </a:r>
            <a:endParaRPr b="0" lang="en-IN" sz="2000" spc="-1" strike="noStrike" cap="small">
              <a:solidFill>
                <a:srgbClr val="ffffff"/>
              </a:solidFill>
              <a:latin typeface="Century Gothic"/>
            </a:endParaRPr>
          </a:p>
          <a:p>
            <a:pPr lvl="5" marL="2592000" indent="-216000">
              <a:spcBef>
                <a:spcPts val="283"/>
              </a:spcBef>
              <a:buClr>
                <a:srgbClr val="ffffff"/>
              </a:buClr>
              <a:buSzPct val="45000"/>
              <a:buFont typeface="Wingdings" charset="2"/>
              <a:buChar char=""/>
            </a:pPr>
            <a:r>
              <a:rPr b="0" lang="en-IN" sz="2000" spc="-1" strike="noStrike" cap="small">
                <a:solidFill>
                  <a:srgbClr val="ffffff"/>
                </a:solidFill>
                <a:latin typeface="Century Gothic"/>
              </a:rPr>
              <a:t>Sixth Outline Level</a:t>
            </a:r>
            <a:endParaRPr b="0" lang="en-IN" sz="2000" spc="-1" strike="noStrike" cap="small">
              <a:solidFill>
                <a:srgbClr val="ffffff"/>
              </a:solidFill>
              <a:latin typeface="Century Gothic"/>
            </a:endParaRPr>
          </a:p>
          <a:p>
            <a:pPr lvl="6" marL="3024000" indent="-216000">
              <a:spcBef>
                <a:spcPts val="283"/>
              </a:spcBef>
              <a:buClr>
                <a:srgbClr val="ffffff"/>
              </a:buClr>
              <a:buSzPct val="45000"/>
              <a:buFont typeface="Wingdings" charset="2"/>
              <a:buChar char=""/>
            </a:pPr>
            <a:r>
              <a:rPr b="0" lang="en-IN" sz="2000" spc="-1" strike="noStrike" cap="small">
                <a:solidFill>
                  <a:srgbClr val="ffffff"/>
                </a:solidFill>
                <a:latin typeface="Century Gothic"/>
              </a:rPr>
              <a:t>Seventh Outline Level</a:t>
            </a:r>
            <a:endParaRPr b="0" lang="en-IN" sz="2000" spc="-1" strike="noStrike" cap="small">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2" name="Picture 2" descr="logo"/>
          <p:cNvPicPr/>
          <p:nvPr/>
        </p:nvPicPr>
        <p:blipFill>
          <a:blip r:embed="rId3"/>
          <a:stretch/>
        </p:blipFill>
        <p:spPr>
          <a:xfrm>
            <a:off x="9725040" y="136440"/>
            <a:ext cx="2466720" cy="676080"/>
          </a:xfrm>
          <a:prstGeom prst="rect">
            <a:avLst/>
          </a:prstGeom>
          <a:ln>
            <a:noFill/>
          </a:ln>
        </p:spPr>
      </p:pic>
      <p:sp>
        <p:nvSpPr>
          <p:cNvPr id="43" name="PlaceHolder 1"/>
          <p:cNvSpPr>
            <a:spLocks noGrp="1"/>
          </p:cNvSpPr>
          <p:nvPr>
            <p:ph type="title"/>
          </p:nvPr>
        </p:nvSpPr>
        <p:spPr>
          <a:xfrm>
            <a:off x="1141560" y="609480"/>
            <a:ext cx="9905760" cy="1904760"/>
          </a:xfrm>
          <a:prstGeom prst="rect">
            <a:avLst/>
          </a:prstGeom>
        </p:spPr>
        <p:txBody>
          <a:bodyPr anchor="ctr">
            <a:noAutofit/>
          </a:bodyPr>
          <a:p>
            <a:pPr>
              <a:lnSpc>
                <a:spcPct val="100000"/>
              </a:lnSpc>
            </a:pPr>
            <a:r>
              <a:rPr b="0" lang="en-US" sz="3200" spc="-1" strike="noStrike" cap="all">
                <a:solidFill>
                  <a:srgbClr val="ffffff"/>
                </a:solidFill>
                <a:latin typeface="Century Gothic"/>
              </a:rPr>
              <a:t>Click to edit Master title style</a:t>
            </a:r>
            <a:endParaRPr b="0" lang="en-IN" sz="3200" spc="-1" strike="noStrike">
              <a:solidFill>
                <a:srgbClr val="000000"/>
              </a:solidFill>
              <a:latin typeface="Arial"/>
            </a:endParaRPr>
          </a:p>
        </p:txBody>
      </p:sp>
      <p:sp>
        <p:nvSpPr>
          <p:cNvPr id="44" name="PlaceHolder 2"/>
          <p:cNvSpPr>
            <a:spLocks noGrp="1"/>
          </p:cNvSpPr>
          <p:nvPr>
            <p:ph type="body"/>
          </p:nvPr>
        </p:nvSpPr>
        <p:spPr>
          <a:xfrm>
            <a:off x="1141560" y="2666880"/>
            <a:ext cx="9905760" cy="3123720"/>
          </a:xfrm>
          <a:prstGeom prst="rect">
            <a:avLst/>
          </a:prstGeom>
        </p:spPr>
        <p:txBody>
          <a:bodyPr anchor="ctr">
            <a:no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Click to edit Master text styles</a:t>
            </a:r>
            <a:endParaRPr b="0" lang="en-IN" sz="20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Second level</a:t>
            </a:r>
            <a:endParaRPr b="0" lang="en-IN" sz="1800" spc="-1" strike="noStrike" cap="small">
              <a:solidFill>
                <a:srgbClr val="ffffff"/>
              </a:solidFill>
              <a:latin typeface="Century Gothic"/>
            </a:endParaRPr>
          </a:p>
          <a:p>
            <a:pPr lvl="2" marL="1200240" indent="-285480">
              <a:lnSpc>
                <a:spcPct val="100000"/>
              </a:lnSpc>
              <a:spcBef>
                <a:spcPts val="320"/>
              </a:spcBef>
              <a:spcAft>
                <a:spcPts val="601"/>
              </a:spcAft>
              <a:buClr>
                <a:srgbClr val="ffffff"/>
              </a:buClr>
              <a:buFont typeface="Arial"/>
              <a:buChar char="•"/>
            </a:pPr>
            <a:r>
              <a:rPr b="0" lang="en-US" sz="1600" spc="-1" strike="noStrike" cap="small">
                <a:solidFill>
                  <a:srgbClr val="ffffff"/>
                </a:solidFill>
                <a:latin typeface="Century Gothic"/>
              </a:rPr>
              <a:t>Third level</a:t>
            </a:r>
            <a:endParaRPr b="0" lang="en-IN" sz="1600" spc="-1" strike="noStrike" cap="small">
              <a:solidFill>
                <a:srgbClr val="ffffff"/>
              </a:solidFill>
              <a:latin typeface="Century Gothic"/>
            </a:endParaRPr>
          </a:p>
          <a:p>
            <a:pPr lvl="3" marL="1542960" indent="-171000">
              <a:lnSpc>
                <a:spcPct val="100000"/>
              </a:lnSpc>
              <a:spcBef>
                <a:spcPts val="281"/>
              </a:spcBef>
              <a:spcAft>
                <a:spcPts val="601"/>
              </a:spcAft>
              <a:buClr>
                <a:srgbClr val="ffffff"/>
              </a:buClr>
              <a:buFont typeface="Arial"/>
              <a:buChar char="•"/>
            </a:pPr>
            <a:r>
              <a:rPr b="0" lang="en-US" sz="1400" spc="-1" strike="noStrike" cap="small">
                <a:solidFill>
                  <a:srgbClr val="ffffff"/>
                </a:solidFill>
                <a:latin typeface="Century Gothic"/>
              </a:rPr>
              <a:t>Fourth level</a:t>
            </a:r>
            <a:endParaRPr b="0" lang="en-IN" sz="1400" spc="-1" strike="noStrike" cap="small">
              <a:solidFill>
                <a:srgbClr val="ffffff"/>
              </a:solidFill>
              <a:latin typeface="Century Gothic"/>
            </a:endParaRPr>
          </a:p>
          <a:p>
            <a:pPr lvl="4" marL="2000160" indent="-171000">
              <a:lnSpc>
                <a:spcPct val="100000"/>
              </a:lnSpc>
              <a:spcBef>
                <a:spcPts val="281"/>
              </a:spcBef>
              <a:spcAft>
                <a:spcPts val="601"/>
              </a:spcAft>
              <a:buClr>
                <a:srgbClr val="ffffff"/>
              </a:buClr>
              <a:buFont typeface="Arial"/>
              <a:buChar char="•"/>
            </a:pPr>
            <a:r>
              <a:rPr b="0" lang="en-US" sz="1400" spc="-1" strike="noStrike" cap="small">
                <a:solidFill>
                  <a:srgbClr val="ffffff"/>
                </a:solidFill>
                <a:latin typeface="Century Gothic"/>
              </a:rPr>
              <a:t>Fifth level</a:t>
            </a:r>
            <a:endParaRPr b="0" lang="en-IN" sz="1400" spc="-1" strike="noStrike" cap="small">
              <a:solidFill>
                <a:srgbClr val="ffffff"/>
              </a:solidFill>
              <a:latin typeface="Century Gothic"/>
            </a:endParaRPr>
          </a:p>
        </p:txBody>
      </p:sp>
      <p:sp>
        <p:nvSpPr>
          <p:cNvPr id="45" name="PlaceHolder 3"/>
          <p:cNvSpPr>
            <a:spLocks noGrp="1"/>
          </p:cNvSpPr>
          <p:nvPr>
            <p:ph type="dt"/>
          </p:nvPr>
        </p:nvSpPr>
        <p:spPr>
          <a:xfrm>
            <a:off x="8837640" y="5883120"/>
            <a:ext cx="1599840" cy="364680"/>
          </a:xfrm>
          <a:prstGeom prst="rect">
            <a:avLst/>
          </a:prstGeom>
        </p:spPr>
        <p:txBody>
          <a:bodyPr anchor="ctr">
            <a:noAutofit/>
          </a:bodyPr>
          <a:p>
            <a:pPr algn="r">
              <a:lnSpc>
                <a:spcPct val="100000"/>
              </a:lnSpc>
            </a:pPr>
            <a:fld id="{D85A8C51-52B9-433E-8681-6C082CD58F34}"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46" name="PlaceHolder 4"/>
          <p:cNvSpPr>
            <a:spLocks noGrp="1"/>
          </p:cNvSpPr>
          <p:nvPr>
            <p:ph type="ftr"/>
          </p:nvPr>
        </p:nvSpPr>
        <p:spPr>
          <a:xfrm>
            <a:off x="1141560" y="5883120"/>
            <a:ext cx="7543440" cy="364680"/>
          </a:xfrm>
          <a:prstGeom prst="rect">
            <a:avLst/>
          </a:prstGeom>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47" name="PlaceHolder 5"/>
          <p:cNvSpPr>
            <a:spLocks noGrp="1"/>
          </p:cNvSpPr>
          <p:nvPr>
            <p:ph type="sldNum"/>
          </p:nvPr>
        </p:nvSpPr>
        <p:spPr>
          <a:xfrm>
            <a:off x="10514160" y="5883120"/>
            <a:ext cx="550800" cy="364680"/>
          </a:xfrm>
          <a:prstGeom prst="rect">
            <a:avLst/>
          </a:prstGeom>
        </p:spPr>
        <p:txBody>
          <a:bodyPr anchor="ctr">
            <a:noAutofit/>
          </a:bodyPr>
          <a:p>
            <a:pPr algn="r">
              <a:lnSpc>
                <a:spcPct val="100000"/>
              </a:lnSpc>
            </a:pPr>
            <a:fld id="{F2B047DE-10F6-4556-8C1E-6307D5844017}" type="slidenum">
              <a:rPr b="1" lang="en-IN" sz="900" spc="-1" strike="noStrike">
                <a:solidFill>
                  <a:srgbClr val="bfbfbf"/>
                </a:solidFill>
                <a:latin typeface="Century Gothic"/>
                <a:ea typeface="Arial"/>
              </a:rPr>
              <a:t>&lt;number&gt;</a:t>
            </a:fld>
            <a:endParaRPr b="0" lang="en-IN"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1638360" y="857160"/>
            <a:ext cx="8915040" cy="904680"/>
          </a:xfrm>
          <a:prstGeom prst="rect">
            <a:avLst/>
          </a:prstGeom>
          <a:noFill/>
          <a:ln>
            <a:noFill/>
          </a:ln>
        </p:spPr>
        <p:txBody>
          <a:bodyPr anchor="b">
            <a:normAutofit fontScale="45000"/>
          </a:bodyPr>
          <a:p>
            <a:pPr algn="ctr">
              <a:lnSpc>
                <a:spcPct val="100000"/>
              </a:lnSpc>
            </a:pPr>
            <a:r>
              <a:rPr b="0" lang="en-US" sz="4800" spc="-1" strike="noStrike" cap="all">
                <a:solidFill>
                  <a:srgbClr val="ff0000"/>
                </a:solidFill>
                <a:latin typeface="Times New Roman"/>
              </a:rPr>
              <a:t>H</a:t>
            </a:r>
            <a:r>
              <a:rPr b="0" lang="en-IN" sz="4800" spc="-1" strike="noStrike" cap="all">
                <a:solidFill>
                  <a:srgbClr val="ff0000"/>
                </a:solidFill>
                <a:latin typeface="Times New Roman"/>
              </a:rPr>
              <a:t>OSPITAL MANAGEMENT System</a:t>
            </a:r>
            <a:endParaRPr b="0" lang="en-IN" sz="4800" spc="-1" strike="noStrike">
              <a:solidFill>
                <a:srgbClr val="000000"/>
              </a:solidFill>
              <a:latin typeface="Arial"/>
            </a:endParaRPr>
          </a:p>
        </p:txBody>
      </p:sp>
      <p:sp>
        <p:nvSpPr>
          <p:cNvPr id="85" name="TextShape 2"/>
          <p:cNvSpPr txBox="1"/>
          <p:nvPr/>
        </p:nvSpPr>
        <p:spPr>
          <a:xfrm>
            <a:off x="287640" y="2148480"/>
            <a:ext cx="4079160" cy="2561040"/>
          </a:xfrm>
          <a:prstGeom prst="rect">
            <a:avLst/>
          </a:prstGeom>
          <a:noFill/>
          <a:ln>
            <a:noFill/>
          </a:ln>
        </p:spPr>
        <p:txBody>
          <a:bodyPr>
            <a:noAutofit/>
          </a:bodyPr>
          <a:p>
            <a:pPr algn="ctr">
              <a:lnSpc>
                <a:spcPct val="100000"/>
              </a:lnSpc>
              <a:spcBef>
                <a:spcPts val="561"/>
              </a:spcBef>
              <a:tabLst>
                <a:tab algn="l" pos="0"/>
              </a:tabLst>
            </a:pPr>
            <a:r>
              <a:rPr b="1" lang="en-IN" sz="2800" spc="-1" strike="noStrike" u="sng" cap="small">
                <a:solidFill>
                  <a:srgbClr val="00b0f0"/>
                </a:solidFill>
                <a:uFillTx/>
                <a:latin typeface="Times New Roman"/>
              </a:rPr>
              <a:t>Under Guidance of: </a:t>
            </a:r>
            <a:endParaRPr b="0" lang="en-IN" sz="2800" spc="-1" strike="noStrike">
              <a:latin typeface="Arial"/>
            </a:endParaRPr>
          </a:p>
          <a:p>
            <a:pPr algn="ctr">
              <a:lnSpc>
                <a:spcPct val="100000"/>
              </a:lnSpc>
              <a:tabLst>
                <a:tab algn="l" pos="0"/>
              </a:tabLst>
            </a:pPr>
            <a:endParaRPr b="0" lang="en-IN" sz="2800" spc="-1" strike="noStrike">
              <a:latin typeface="Arial"/>
            </a:endParaRPr>
          </a:p>
          <a:p>
            <a:pPr algn="ctr">
              <a:lnSpc>
                <a:spcPct val="100000"/>
              </a:lnSpc>
              <a:tabLst>
                <a:tab algn="l" pos="0"/>
              </a:tabLst>
            </a:pPr>
            <a:r>
              <a:rPr b="1" lang="en-IN" sz="1600" spc="-1" strike="noStrike" cap="small">
                <a:solidFill>
                  <a:srgbClr val="ffffff"/>
                </a:solidFill>
                <a:latin typeface="Times New Roman"/>
              </a:rPr>
              <a:t>Mr. NARENDRA</a:t>
            </a:r>
            <a:endParaRPr b="0" lang="en-IN" sz="1600" spc="-1" strike="noStrike">
              <a:latin typeface="Arial"/>
            </a:endParaRPr>
          </a:p>
          <a:p>
            <a:pPr algn="ctr">
              <a:lnSpc>
                <a:spcPct val="100000"/>
              </a:lnSpc>
              <a:tabLst>
                <a:tab algn="l" pos="0"/>
              </a:tabLst>
            </a:pPr>
            <a:r>
              <a:rPr b="1" lang="en-IN" sz="1600" spc="-1" strike="noStrike" cap="small">
                <a:solidFill>
                  <a:srgbClr val="ffffff"/>
                </a:solidFill>
                <a:latin typeface="Times New Roman"/>
              </a:rPr>
              <a:t>Assistant Professor</a:t>
            </a:r>
            <a:endParaRPr b="0" lang="en-IN" sz="1600" spc="-1" strike="noStrike">
              <a:latin typeface="Arial"/>
            </a:endParaRPr>
          </a:p>
          <a:p>
            <a:pPr algn="ctr">
              <a:lnSpc>
                <a:spcPct val="100000"/>
              </a:lnSpc>
              <a:tabLst>
                <a:tab algn="l" pos="0"/>
              </a:tabLst>
            </a:pPr>
            <a:r>
              <a:rPr b="1" lang="en-IN" sz="1600" spc="-1" strike="noStrike" cap="small">
                <a:solidFill>
                  <a:srgbClr val="ffffff"/>
                </a:solidFill>
                <a:latin typeface="Times New Roman"/>
              </a:rPr>
              <a:t>Dept Of Cse</a:t>
            </a:r>
            <a:endParaRPr b="0" lang="en-IN" sz="1600" spc="-1" strike="noStrike">
              <a:latin typeface="Arial"/>
            </a:endParaRPr>
          </a:p>
          <a:p>
            <a:pPr algn="ctr">
              <a:lnSpc>
                <a:spcPct val="100000"/>
              </a:lnSpc>
              <a:tabLst>
                <a:tab algn="l" pos="0"/>
              </a:tabLst>
            </a:pPr>
            <a:endParaRPr b="0" lang="en-IN" sz="1600" spc="-1" strike="noStrike">
              <a:latin typeface="Arial"/>
            </a:endParaRPr>
          </a:p>
          <a:p>
            <a:pPr algn="ctr">
              <a:lnSpc>
                <a:spcPct val="100000"/>
              </a:lnSpc>
              <a:tabLst>
                <a:tab algn="l" pos="0"/>
              </a:tabLst>
            </a:pPr>
            <a:r>
              <a:rPr b="1" lang="en-IN" sz="1600" spc="-1" strike="noStrike" cap="small">
                <a:solidFill>
                  <a:srgbClr val="ffffff"/>
                </a:solidFill>
                <a:latin typeface="Times New Roman"/>
              </a:rPr>
              <a:t>Mr. VEERABRAHMAM</a:t>
            </a:r>
            <a:endParaRPr b="0" lang="en-IN" sz="1600" spc="-1" strike="noStrike">
              <a:latin typeface="Arial"/>
            </a:endParaRPr>
          </a:p>
          <a:p>
            <a:pPr algn="ctr">
              <a:lnSpc>
                <a:spcPct val="100000"/>
              </a:lnSpc>
              <a:tabLst>
                <a:tab algn="l" pos="0"/>
              </a:tabLst>
            </a:pPr>
            <a:r>
              <a:rPr b="1" lang="en-IN" sz="1600" spc="-1" strike="noStrike" cap="small">
                <a:solidFill>
                  <a:srgbClr val="ffffff"/>
                </a:solidFill>
                <a:latin typeface="Times New Roman"/>
              </a:rPr>
              <a:t>Assistant Professor</a:t>
            </a:r>
            <a:endParaRPr b="0" lang="en-IN" sz="1600" spc="-1" strike="noStrike">
              <a:latin typeface="Arial"/>
            </a:endParaRPr>
          </a:p>
          <a:p>
            <a:pPr algn="ctr">
              <a:lnSpc>
                <a:spcPct val="100000"/>
              </a:lnSpc>
              <a:tabLst>
                <a:tab algn="l" pos="0"/>
              </a:tabLst>
            </a:pPr>
            <a:r>
              <a:rPr b="1" lang="en-IN" sz="1600" spc="-1" strike="noStrike" cap="small">
                <a:solidFill>
                  <a:srgbClr val="ffffff"/>
                </a:solidFill>
                <a:latin typeface="Times New Roman"/>
              </a:rPr>
              <a:t>Dept Of Cse</a:t>
            </a:r>
            <a:endParaRPr b="0" lang="en-IN" sz="1600" spc="-1" strike="noStrike">
              <a:latin typeface="Arial"/>
            </a:endParaRPr>
          </a:p>
        </p:txBody>
      </p:sp>
      <p:sp>
        <p:nvSpPr>
          <p:cNvPr id="86" name="CustomShape 3"/>
          <p:cNvSpPr/>
          <p:nvPr/>
        </p:nvSpPr>
        <p:spPr>
          <a:xfrm>
            <a:off x="7670160" y="2258280"/>
            <a:ext cx="4233960" cy="2271960"/>
          </a:xfrm>
          <a:prstGeom prst="rect">
            <a:avLst/>
          </a:prstGeom>
          <a:noFill/>
          <a:ln>
            <a:noFill/>
          </a:ln>
        </p:spPr>
        <p:style>
          <a:lnRef idx="0"/>
          <a:fillRef idx="0"/>
          <a:effectRef idx="0"/>
          <a:fontRef idx="minor"/>
        </p:style>
        <p:txBody>
          <a:bodyPr>
            <a:normAutofit fontScale="75000"/>
          </a:bodyPr>
          <a:p>
            <a:pPr algn="just">
              <a:lnSpc>
                <a:spcPct val="100000"/>
              </a:lnSpc>
              <a:spcBef>
                <a:spcPts val="1001"/>
              </a:spcBef>
              <a:tabLst>
                <a:tab algn="l" pos="0"/>
              </a:tabLst>
            </a:pPr>
            <a:r>
              <a:rPr b="1" lang="en-IN" sz="2800" spc="-1" strike="noStrike">
                <a:solidFill>
                  <a:srgbClr val="00b0f0"/>
                </a:solidFill>
                <a:latin typeface="Times New Roman"/>
              </a:rPr>
              <a:t>Presented By:</a:t>
            </a:r>
            <a:endParaRPr b="0" lang="en-IN" sz="2800" spc="-1" strike="noStrike">
              <a:latin typeface="Arial"/>
            </a:endParaRPr>
          </a:p>
          <a:p>
            <a:pPr algn="just">
              <a:lnSpc>
                <a:spcPct val="100000"/>
              </a:lnSpc>
              <a:spcBef>
                <a:spcPts val="1001"/>
              </a:spcBef>
              <a:tabLst>
                <a:tab algn="l" pos="0"/>
              </a:tabLst>
            </a:pPr>
            <a:r>
              <a:rPr b="0" lang="en-IN" sz="2800" spc="-1" strike="noStrike">
                <a:solidFill>
                  <a:srgbClr val="ffffff"/>
                </a:solidFill>
                <a:latin typeface="Times New Roman"/>
              </a:rPr>
              <a:t>Y. Pavan kumar(191FA04057)</a:t>
            </a:r>
            <a:endParaRPr b="0" lang="en-IN" sz="2800" spc="-1" strike="noStrike">
              <a:latin typeface="Arial"/>
            </a:endParaRPr>
          </a:p>
          <a:p>
            <a:pPr algn="just">
              <a:lnSpc>
                <a:spcPct val="100000"/>
              </a:lnSpc>
              <a:tabLst>
                <a:tab algn="l" pos="0"/>
              </a:tabLst>
            </a:pPr>
            <a:r>
              <a:rPr b="0" lang="en-IN" sz="2800" spc="-1" strike="noStrike">
                <a:solidFill>
                  <a:srgbClr val="ffffff"/>
                </a:solidFill>
                <a:latin typeface="Times New Roman"/>
              </a:rPr>
              <a:t>G.Jayanth (191FA04380)</a:t>
            </a:r>
            <a:endParaRPr b="0" lang="en-IN" sz="2800" spc="-1" strike="noStrike">
              <a:latin typeface="Arial"/>
            </a:endParaRPr>
          </a:p>
          <a:p>
            <a:pPr algn="just">
              <a:lnSpc>
                <a:spcPct val="100000"/>
              </a:lnSpc>
              <a:spcBef>
                <a:spcPts val="1001"/>
              </a:spcBef>
              <a:tabLst>
                <a:tab algn="l" pos="0"/>
              </a:tabLst>
            </a:pPr>
            <a:r>
              <a:rPr b="0" lang="en-IN" sz="2800" spc="-1" strike="noStrike">
                <a:solidFill>
                  <a:srgbClr val="ffffff"/>
                </a:solidFill>
                <a:latin typeface="Times New Roman"/>
              </a:rPr>
              <a:t>m. Saathwik(191FA04042)</a:t>
            </a:r>
            <a:endParaRPr b="0" lang="en-IN" sz="2800" spc="-1" strike="noStrike">
              <a:latin typeface="Arial"/>
            </a:endParaRPr>
          </a:p>
          <a:p>
            <a:pPr algn="just">
              <a:lnSpc>
                <a:spcPct val="100000"/>
              </a:lnSpc>
              <a:tabLst>
                <a:tab algn="l" pos="0"/>
              </a:tabLst>
            </a:pPr>
            <a:r>
              <a:rPr b="0" lang="en-IN" sz="2800" spc="-1" strike="noStrike">
                <a:solidFill>
                  <a:srgbClr val="ffffff"/>
                </a:solidFill>
                <a:latin typeface="Times New Roman"/>
              </a:rPr>
              <a:t>v. Avinash(191FA04053)</a:t>
            </a:r>
            <a:endParaRPr b="0" lang="en-IN" sz="2800" spc="-1" strike="noStrike">
              <a:latin typeface="Arial"/>
            </a:endParaRPr>
          </a:p>
          <a:p>
            <a:pPr>
              <a:lnSpc>
                <a:spcPct val="100000"/>
              </a:lnSpc>
              <a:tabLst>
                <a:tab algn="l" pos="0"/>
              </a:tabLst>
            </a:pPr>
            <a:endParaRPr b="0" lang="en-IN" sz="2800" spc="-1" strike="noStrike">
              <a:latin typeface="Arial"/>
            </a:endParaRPr>
          </a:p>
        </p:txBody>
      </p:sp>
      <p:sp>
        <p:nvSpPr>
          <p:cNvPr id="87" name="CustomShape 4"/>
          <p:cNvSpPr/>
          <p:nvPr/>
        </p:nvSpPr>
        <p:spPr>
          <a:xfrm>
            <a:off x="1638360" y="5095800"/>
            <a:ext cx="8915040" cy="1126080"/>
          </a:xfrm>
          <a:prstGeom prst="rect">
            <a:avLst/>
          </a:prstGeom>
          <a:noFill/>
          <a:ln>
            <a:noFill/>
          </a:ln>
        </p:spPr>
        <p:style>
          <a:lnRef idx="0"/>
          <a:fillRef idx="0"/>
          <a:effectRef idx="0"/>
          <a:fontRef idx="minor"/>
        </p:style>
        <p:txBody>
          <a:bodyPr anchor="b">
            <a:normAutofit/>
          </a:bodyPr>
          <a:p>
            <a:pPr algn="ctr">
              <a:lnSpc>
                <a:spcPct val="100000"/>
              </a:lnSpc>
            </a:pPr>
            <a:r>
              <a:rPr b="1" lang="en-IN" sz="2800" spc="-1" strike="noStrike">
                <a:solidFill>
                  <a:srgbClr val="ffffff"/>
                </a:solidFill>
                <a:latin typeface="Times New Roman"/>
              </a:rPr>
              <a:t>Department of Computer Science and Engineering</a:t>
            </a:r>
            <a:endParaRPr b="0" lang="en-IN" sz="2800" spc="-1" strike="noStrike">
              <a:latin typeface="Arial"/>
            </a:endParaRPr>
          </a:p>
          <a:p>
            <a:pPr algn="ctr">
              <a:lnSpc>
                <a:spcPct val="100000"/>
              </a:lnSpc>
            </a:pPr>
            <a:r>
              <a:rPr b="1" lang="en-IN" sz="2800" spc="-1" strike="noStrike">
                <a:solidFill>
                  <a:srgbClr val="ffffff"/>
                </a:solidFill>
                <a:latin typeface="Times New Roman"/>
              </a:rPr>
              <a:t>VFSTR Deemed to Be University</a:t>
            </a:r>
            <a:endParaRPr b="0" lang="en-IN" sz="2800" spc="-1" strike="noStrike">
              <a:latin typeface="Arial"/>
            </a:endParaRPr>
          </a:p>
        </p:txBody>
      </p:sp>
      <p:pic>
        <p:nvPicPr>
          <p:cNvPr id="88" name="Picture 2" descr="Vignan University Salaries | Glassdoor"/>
          <p:cNvPicPr/>
          <p:nvPr/>
        </p:nvPicPr>
        <p:blipFill>
          <a:blip r:embed="rId1"/>
          <a:stretch/>
        </p:blipFill>
        <p:spPr>
          <a:xfrm>
            <a:off x="4649400" y="2346480"/>
            <a:ext cx="2379600" cy="21837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111600" y="79560"/>
            <a:ext cx="11864160" cy="691920"/>
          </a:xfrm>
          <a:prstGeom prst="rect">
            <a:avLst/>
          </a:prstGeom>
          <a:noFill/>
          <a:ln>
            <a:noFill/>
          </a:ln>
        </p:spPr>
        <p:txBody>
          <a:bodyPr anchor="ctr">
            <a:noAutofit/>
          </a:bodyPr>
          <a:p>
            <a:pPr algn="ctr">
              <a:lnSpc>
                <a:spcPct val="100000"/>
              </a:lnSpc>
            </a:pPr>
            <a:r>
              <a:rPr b="0" lang="en-US" sz="3200" spc="-1" strike="noStrike" cap="all">
                <a:solidFill>
                  <a:srgbClr val="ff0000"/>
                </a:solidFill>
                <a:latin typeface="Times New Roman"/>
              </a:rPr>
              <a:t>         </a:t>
            </a:r>
            <a:r>
              <a:rPr b="0" lang="en-US" sz="3200" spc="-1" strike="noStrike" u="sng" cap="all">
                <a:solidFill>
                  <a:srgbClr val="00b0f0"/>
                </a:solidFill>
                <a:uFillTx/>
                <a:latin typeface="Times New Roman"/>
              </a:rPr>
              <a:t>Admin</a:t>
            </a:r>
            <a:endParaRPr b="0" lang="en-IN" sz="3200" spc="-1" strike="noStrike">
              <a:solidFill>
                <a:srgbClr val="000000"/>
              </a:solidFill>
              <a:latin typeface="Arial"/>
            </a:endParaRPr>
          </a:p>
        </p:txBody>
      </p:sp>
      <p:pic>
        <p:nvPicPr>
          <p:cNvPr id="137" name="Content Placeholder 7" descr=""/>
          <p:cNvPicPr/>
          <p:nvPr/>
        </p:nvPicPr>
        <p:blipFill>
          <a:blip r:embed="rId1"/>
          <a:stretch/>
        </p:blipFill>
        <p:spPr>
          <a:xfrm>
            <a:off x="390600" y="771840"/>
            <a:ext cx="11274120" cy="5561640"/>
          </a:xfrm>
          <a:prstGeom prst="rect">
            <a:avLst/>
          </a:prstGeom>
          <a:ln>
            <a:noFill/>
          </a:ln>
        </p:spPr>
      </p:pic>
      <p:sp>
        <p:nvSpPr>
          <p:cNvPr id="138"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DA842873-EEB6-4FDD-8725-47CAA24DF639}"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39"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40"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FC114C7C-0112-4F41-991D-F9C6E52E9749}"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111600" y="79560"/>
            <a:ext cx="11704320" cy="691920"/>
          </a:xfrm>
          <a:prstGeom prst="rect">
            <a:avLst/>
          </a:prstGeom>
          <a:noFill/>
          <a:ln>
            <a:noFill/>
          </a:ln>
        </p:spPr>
        <p:txBody>
          <a:bodyPr anchor="ctr">
            <a:noAutofit/>
          </a:bodyPr>
          <a:p>
            <a:pPr algn="ctr">
              <a:lnSpc>
                <a:spcPct val="100000"/>
              </a:lnSpc>
            </a:pPr>
            <a:r>
              <a:rPr b="0" lang="en-IN" sz="3200" spc="-1" strike="noStrike" u="sng" cap="all">
                <a:solidFill>
                  <a:srgbClr val="00b0f0"/>
                </a:solidFill>
                <a:uFillTx/>
                <a:latin typeface="Times New Roman"/>
              </a:rPr>
              <a:t>admin</a:t>
            </a:r>
            <a:endParaRPr b="0" lang="en-IN" sz="3200" spc="-1" strike="noStrike">
              <a:solidFill>
                <a:srgbClr val="000000"/>
              </a:solidFill>
              <a:latin typeface="Arial"/>
            </a:endParaRPr>
          </a:p>
        </p:txBody>
      </p:sp>
      <p:pic>
        <p:nvPicPr>
          <p:cNvPr id="142" name="Content Placeholder 7" descr=""/>
          <p:cNvPicPr/>
          <p:nvPr/>
        </p:nvPicPr>
        <p:blipFill>
          <a:blip r:embed="rId1"/>
          <a:stretch/>
        </p:blipFill>
        <p:spPr>
          <a:xfrm>
            <a:off x="523800" y="771840"/>
            <a:ext cx="10732680" cy="5561640"/>
          </a:xfrm>
          <a:prstGeom prst="rect">
            <a:avLst/>
          </a:prstGeom>
          <a:ln>
            <a:noFill/>
          </a:ln>
        </p:spPr>
      </p:pic>
      <p:sp>
        <p:nvSpPr>
          <p:cNvPr id="143"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867407C0-3237-4999-BD08-BB56F93AF5C8}"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44"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45"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2D906E5E-525E-4FD5-BD55-9809D3B2A008}"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111600" y="97200"/>
            <a:ext cx="1189944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a</a:t>
            </a:r>
            <a:r>
              <a:rPr b="0" lang="en-IN" sz="3200" spc="-1" strike="noStrike" u="sng" cap="all">
                <a:solidFill>
                  <a:srgbClr val="00b0f0"/>
                </a:solidFill>
                <a:uFillTx/>
                <a:latin typeface="Times New Roman"/>
              </a:rPr>
              <a:t>dmin</a:t>
            </a:r>
            <a:endParaRPr b="0" lang="en-IN" sz="3200" spc="-1" strike="noStrike">
              <a:solidFill>
                <a:srgbClr val="000000"/>
              </a:solidFill>
              <a:latin typeface="Arial"/>
            </a:endParaRPr>
          </a:p>
        </p:txBody>
      </p:sp>
      <p:pic>
        <p:nvPicPr>
          <p:cNvPr id="147" name="Content Placeholder 7" descr=""/>
          <p:cNvPicPr/>
          <p:nvPr/>
        </p:nvPicPr>
        <p:blipFill>
          <a:blip r:embed="rId1"/>
          <a:stretch/>
        </p:blipFill>
        <p:spPr>
          <a:xfrm>
            <a:off x="829080" y="843120"/>
            <a:ext cx="10268640" cy="5490720"/>
          </a:xfrm>
          <a:prstGeom prst="rect">
            <a:avLst/>
          </a:prstGeom>
          <a:ln>
            <a:noFill/>
          </a:ln>
        </p:spPr>
      </p:pic>
      <p:sp>
        <p:nvSpPr>
          <p:cNvPr id="148"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49913816-40E7-4359-B996-32A7269A6E8C}"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49"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50"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898C18D3-5AA6-4FDD-A85E-2B170D7D8FAB}"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111600" y="79560"/>
            <a:ext cx="1187280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a</a:t>
            </a:r>
            <a:r>
              <a:rPr b="0" lang="en-IN" sz="3200" spc="-1" strike="noStrike" u="sng" cap="all">
                <a:solidFill>
                  <a:srgbClr val="00b0f0"/>
                </a:solidFill>
                <a:uFillTx/>
                <a:latin typeface="Times New Roman"/>
              </a:rPr>
              <a:t>dmin</a:t>
            </a:r>
            <a:endParaRPr b="0" lang="en-IN" sz="3200" spc="-1" strike="noStrike">
              <a:solidFill>
                <a:srgbClr val="000000"/>
              </a:solidFill>
              <a:latin typeface="Arial"/>
            </a:endParaRPr>
          </a:p>
        </p:txBody>
      </p:sp>
      <p:sp>
        <p:nvSpPr>
          <p:cNvPr id="15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57F9F552-5BCE-4BCC-9276-5C53D8E55B0D}"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5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5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B3F541B1-FC51-4FBC-A1F6-8E4A10C99447}" type="slidenum">
              <a:rPr b="1" lang="en-IN" sz="900" spc="-1" strike="noStrike">
                <a:solidFill>
                  <a:srgbClr val="bfbfbf"/>
                </a:solidFill>
                <a:latin typeface="Century Gothic"/>
                <a:ea typeface="Arial"/>
              </a:rPr>
              <a:t>5</a:t>
            </a:fld>
            <a:endParaRPr b="0" lang="en-IN" sz="900" spc="-1" strike="noStrike">
              <a:latin typeface="Times New Roman"/>
            </a:endParaRPr>
          </a:p>
        </p:txBody>
      </p:sp>
      <p:pic>
        <p:nvPicPr>
          <p:cNvPr id="155" name="Content Placeholder 7" descr=""/>
          <p:cNvPicPr/>
          <p:nvPr/>
        </p:nvPicPr>
        <p:blipFill>
          <a:blip r:embed="rId1"/>
          <a:stretch/>
        </p:blipFill>
        <p:spPr>
          <a:xfrm>
            <a:off x="807840" y="771840"/>
            <a:ext cx="10333080" cy="55620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111600" y="79560"/>
            <a:ext cx="11659680" cy="470520"/>
          </a:xfrm>
          <a:prstGeom prst="rect">
            <a:avLst/>
          </a:prstGeom>
          <a:noFill/>
          <a:ln>
            <a:noFill/>
          </a:ln>
        </p:spPr>
        <p:txBody>
          <a:bodyPr anchor="ctr">
            <a:normAutofit fontScale="76000"/>
          </a:bodyPr>
          <a:p>
            <a:pPr algn="ctr">
              <a:lnSpc>
                <a:spcPct val="100000"/>
              </a:lnSpc>
            </a:pPr>
            <a:r>
              <a:rPr b="0" lang="en-US" sz="3200" spc="-1" strike="noStrike" u="sng" cap="all">
                <a:solidFill>
                  <a:srgbClr val="00b0f0"/>
                </a:solidFill>
                <a:uFillTx/>
                <a:latin typeface="Times New Roman"/>
              </a:rPr>
              <a:t>doctor</a:t>
            </a:r>
            <a:endParaRPr b="0" lang="en-IN" sz="3200" spc="-1" strike="noStrike">
              <a:solidFill>
                <a:srgbClr val="000000"/>
              </a:solidFill>
              <a:latin typeface="Arial"/>
            </a:endParaRPr>
          </a:p>
        </p:txBody>
      </p:sp>
      <p:sp>
        <p:nvSpPr>
          <p:cNvPr id="15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1341BC0E-855A-4771-9B98-4E8A1A0AD11F}"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5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5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54EC8DE5-42DE-436D-B130-C554B1785620}" type="slidenum">
              <a:rPr b="1" lang="en-IN" sz="900" spc="-1" strike="noStrike">
                <a:solidFill>
                  <a:srgbClr val="bfbfbf"/>
                </a:solidFill>
                <a:latin typeface="Century Gothic"/>
                <a:ea typeface="Arial"/>
              </a:rPr>
              <a:t>14</a:t>
            </a:fld>
            <a:endParaRPr b="0" lang="en-IN" sz="900" spc="-1" strike="noStrike">
              <a:latin typeface="Times New Roman"/>
            </a:endParaRPr>
          </a:p>
        </p:txBody>
      </p:sp>
      <p:pic>
        <p:nvPicPr>
          <p:cNvPr id="160" name="Content Placeholder 9" descr=""/>
          <p:cNvPicPr/>
          <p:nvPr/>
        </p:nvPicPr>
        <p:blipFill>
          <a:blip r:embed="rId1"/>
          <a:stretch/>
        </p:blipFill>
        <p:spPr>
          <a:xfrm>
            <a:off x="420120" y="550440"/>
            <a:ext cx="11351160" cy="56451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doctor</a:t>
            </a:r>
            <a:endParaRPr b="0" lang="en-IN" sz="3200" spc="-1" strike="noStrike">
              <a:solidFill>
                <a:srgbClr val="000000"/>
              </a:solidFill>
              <a:latin typeface="Arial"/>
            </a:endParaRPr>
          </a:p>
        </p:txBody>
      </p:sp>
      <p:sp>
        <p:nvSpPr>
          <p:cNvPr id="16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10E0194D-633C-4985-9C83-0D42B0ABFB1A}"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6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6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9F85C67C-9874-4D5B-8B22-72A2CD4D91A6}" type="slidenum">
              <a:rPr b="1" lang="en-IN" sz="900" spc="-1" strike="noStrike">
                <a:solidFill>
                  <a:srgbClr val="bfbfbf"/>
                </a:solidFill>
                <a:latin typeface="Century Gothic"/>
                <a:ea typeface="Arial"/>
              </a:rPr>
              <a:t>14</a:t>
            </a:fld>
            <a:endParaRPr b="0" lang="en-IN" sz="900" spc="-1" strike="noStrike">
              <a:latin typeface="Times New Roman"/>
            </a:endParaRPr>
          </a:p>
        </p:txBody>
      </p:sp>
      <p:pic>
        <p:nvPicPr>
          <p:cNvPr id="165" name="Content Placeholder 7" descr=""/>
          <p:cNvPicPr/>
          <p:nvPr/>
        </p:nvPicPr>
        <p:blipFill>
          <a:blip r:embed="rId1"/>
          <a:stretch/>
        </p:blipFill>
        <p:spPr>
          <a:xfrm>
            <a:off x="1003680" y="870120"/>
            <a:ext cx="9986040" cy="53258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111600" y="79560"/>
            <a:ext cx="11659680" cy="461520"/>
          </a:xfrm>
          <a:prstGeom prst="rect">
            <a:avLst/>
          </a:prstGeom>
          <a:noFill/>
          <a:ln>
            <a:noFill/>
          </a:ln>
        </p:spPr>
        <p:txBody>
          <a:bodyPr anchor="ctr">
            <a:normAutofit fontScale="73000"/>
          </a:bodyPr>
          <a:p>
            <a:pPr algn="ctr">
              <a:lnSpc>
                <a:spcPct val="100000"/>
              </a:lnSpc>
            </a:pPr>
            <a:r>
              <a:rPr b="0" lang="en-US" sz="3200" spc="-1" strike="noStrike" u="sng" cap="all">
                <a:solidFill>
                  <a:srgbClr val="00b0f0"/>
                </a:solidFill>
                <a:uFillTx/>
                <a:latin typeface="Times New Roman"/>
              </a:rPr>
              <a:t>doctor</a:t>
            </a:r>
            <a:endParaRPr b="0" lang="en-IN" sz="3200" spc="-1" strike="noStrike">
              <a:solidFill>
                <a:srgbClr val="000000"/>
              </a:solidFill>
              <a:latin typeface="Arial"/>
            </a:endParaRPr>
          </a:p>
        </p:txBody>
      </p:sp>
      <p:sp>
        <p:nvSpPr>
          <p:cNvPr id="16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477AD8FE-E7DC-465E-8250-9FF9D6D5DD69}"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6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6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CFA4F6F7-0004-4182-8762-D2BF27C1F24B}" type="slidenum">
              <a:rPr b="1" lang="en-IN" sz="900" spc="-1" strike="noStrike">
                <a:solidFill>
                  <a:srgbClr val="bfbfbf"/>
                </a:solidFill>
                <a:latin typeface="Century Gothic"/>
                <a:ea typeface="Arial"/>
              </a:rPr>
              <a:t>16</a:t>
            </a:fld>
            <a:endParaRPr b="0" lang="en-IN" sz="900" spc="-1" strike="noStrike">
              <a:latin typeface="Times New Roman"/>
            </a:endParaRPr>
          </a:p>
        </p:txBody>
      </p:sp>
      <p:pic>
        <p:nvPicPr>
          <p:cNvPr id="170" name="Content Placeholder 7" descr=""/>
          <p:cNvPicPr/>
          <p:nvPr/>
        </p:nvPicPr>
        <p:blipFill>
          <a:blip r:embed="rId1"/>
          <a:stretch/>
        </p:blipFill>
        <p:spPr>
          <a:xfrm>
            <a:off x="266400" y="603720"/>
            <a:ext cx="11593800" cy="55918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doctor</a:t>
            </a:r>
            <a:endParaRPr b="0" lang="en-IN" sz="3200" spc="-1" strike="noStrike">
              <a:solidFill>
                <a:srgbClr val="000000"/>
              </a:solidFill>
              <a:latin typeface="Arial"/>
            </a:endParaRPr>
          </a:p>
        </p:txBody>
      </p:sp>
      <p:sp>
        <p:nvSpPr>
          <p:cNvPr id="17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2173D245-2F5A-4A78-A99A-88C7A7E64026}"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7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7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24F1DBCD-EADC-4E6E-92E3-FB9B9399670B}" type="slidenum">
              <a:rPr b="1" lang="en-IN" sz="900" spc="-1" strike="noStrike">
                <a:solidFill>
                  <a:srgbClr val="bfbfbf"/>
                </a:solidFill>
                <a:latin typeface="Century Gothic"/>
                <a:ea typeface="Arial"/>
              </a:rPr>
              <a:t>16</a:t>
            </a:fld>
            <a:endParaRPr b="0" lang="en-IN" sz="900" spc="-1" strike="noStrike">
              <a:latin typeface="Times New Roman"/>
            </a:endParaRPr>
          </a:p>
        </p:txBody>
      </p:sp>
      <p:pic>
        <p:nvPicPr>
          <p:cNvPr id="175" name="Content Placeholder 7" descr=""/>
          <p:cNvPicPr/>
          <p:nvPr/>
        </p:nvPicPr>
        <p:blipFill>
          <a:blip r:embed="rId1"/>
          <a:stretch/>
        </p:blipFill>
        <p:spPr>
          <a:xfrm>
            <a:off x="1003680" y="870120"/>
            <a:ext cx="9986040" cy="5325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doctor</a:t>
            </a:r>
            <a:endParaRPr b="0" lang="en-IN" sz="3200" spc="-1" strike="noStrike">
              <a:solidFill>
                <a:srgbClr val="000000"/>
              </a:solidFill>
              <a:latin typeface="Arial"/>
            </a:endParaRPr>
          </a:p>
        </p:txBody>
      </p:sp>
      <p:sp>
        <p:nvSpPr>
          <p:cNvPr id="17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48C55CF9-B261-47AD-983A-AFBAAB2A3E24}"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7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7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A39A8DF3-01C6-47A2-A405-C79EDE44DBE5}" type="slidenum">
              <a:rPr b="1" lang="en-IN" sz="900" spc="-1" strike="noStrike">
                <a:solidFill>
                  <a:srgbClr val="bfbfbf"/>
                </a:solidFill>
                <a:latin typeface="Century Gothic"/>
                <a:ea typeface="Arial"/>
              </a:rPr>
              <a:t>16</a:t>
            </a:fld>
            <a:endParaRPr b="0" lang="en-IN" sz="900" spc="-1" strike="noStrike">
              <a:latin typeface="Times New Roman"/>
            </a:endParaRPr>
          </a:p>
        </p:txBody>
      </p:sp>
      <p:pic>
        <p:nvPicPr>
          <p:cNvPr id="180" name="Content Placeholder 7" descr=""/>
          <p:cNvPicPr/>
          <p:nvPr/>
        </p:nvPicPr>
        <p:blipFill>
          <a:blip r:embed="rId1"/>
          <a:stretch/>
        </p:blipFill>
        <p:spPr>
          <a:xfrm>
            <a:off x="346320" y="771840"/>
            <a:ext cx="11345400" cy="54507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111600" y="79560"/>
            <a:ext cx="11659680" cy="519480"/>
          </a:xfrm>
          <a:prstGeom prst="rect">
            <a:avLst/>
          </a:prstGeom>
          <a:noFill/>
          <a:ln>
            <a:noFill/>
          </a:ln>
        </p:spPr>
        <p:txBody>
          <a:bodyPr anchor="ctr">
            <a:normAutofit fontScale="91000"/>
          </a:bodyPr>
          <a:p>
            <a:pPr algn="ctr">
              <a:lnSpc>
                <a:spcPct val="100000"/>
              </a:lnSpc>
            </a:pPr>
            <a:r>
              <a:rPr b="0" lang="en-IN" sz="3200" spc="-1" strike="noStrike" u="sng" cap="all">
                <a:solidFill>
                  <a:srgbClr val="00b0f0"/>
                </a:solidFill>
                <a:uFillTx/>
                <a:latin typeface="Times New Roman"/>
              </a:rPr>
              <a:t>receptionist</a:t>
            </a:r>
            <a:endParaRPr b="0" lang="en-IN" sz="3200" spc="-1" strike="noStrike">
              <a:solidFill>
                <a:srgbClr val="000000"/>
              </a:solidFill>
              <a:latin typeface="Arial"/>
            </a:endParaRPr>
          </a:p>
        </p:txBody>
      </p:sp>
      <p:sp>
        <p:nvSpPr>
          <p:cNvPr id="18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5CFD6AF9-1F9A-4AAD-B2EA-1E2B7ED2F348}"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8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8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704B6272-ABD6-416A-A340-D4D289279B2C}" type="slidenum">
              <a:rPr b="1" lang="en-IN" sz="900" spc="-1" strike="noStrike">
                <a:solidFill>
                  <a:srgbClr val="bfbfbf"/>
                </a:solidFill>
                <a:latin typeface="Century Gothic"/>
                <a:ea typeface="Arial"/>
              </a:rPr>
              <a:t>19</a:t>
            </a:fld>
            <a:endParaRPr b="0" lang="en-IN" sz="900" spc="-1" strike="noStrike">
              <a:latin typeface="Times New Roman"/>
            </a:endParaRPr>
          </a:p>
        </p:txBody>
      </p:sp>
      <p:pic>
        <p:nvPicPr>
          <p:cNvPr id="185" name="Content Placeholder 11" descr=""/>
          <p:cNvPicPr/>
          <p:nvPr/>
        </p:nvPicPr>
        <p:blipFill>
          <a:blip r:embed="rId1"/>
          <a:stretch/>
        </p:blipFill>
        <p:spPr>
          <a:xfrm>
            <a:off x="420120" y="599400"/>
            <a:ext cx="11351160" cy="56592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1267200" y="948960"/>
            <a:ext cx="9905760" cy="761760"/>
          </a:xfrm>
          <a:prstGeom prst="rect">
            <a:avLst/>
          </a:prstGeom>
          <a:noFill/>
          <a:ln>
            <a:noFill/>
          </a:ln>
        </p:spPr>
        <p:txBody>
          <a:bodyPr anchor="ctr">
            <a:normAutofit/>
          </a:bodyPr>
          <a:p>
            <a:pPr>
              <a:lnSpc>
                <a:spcPct val="100000"/>
              </a:lnSpc>
            </a:pPr>
            <a:r>
              <a:rPr b="0" lang="en-IN" sz="3600" spc="-1" strike="noStrike" cap="all">
                <a:solidFill>
                  <a:srgbClr val="ff0000"/>
                </a:solidFill>
                <a:latin typeface="Times New Roman"/>
              </a:rPr>
              <a:t>INDEX</a:t>
            </a:r>
            <a:endParaRPr b="0" lang="en-IN" sz="3600" spc="-1" strike="noStrike">
              <a:solidFill>
                <a:srgbClr val="000000"/>
              </a:solidFill>
              <a:latin typeface="Arial"/>
            </a:endParaRPr>
          </a:p>
        </p:txBody>
      </p:sp>
      <p:sp>
        <p:nvSpPr>
          <p:cNvPr id="90" name="TextShape 2"/>
          <p:cNvSpPr txBox="1"/>
          <p:nvPr/>
        </p:nvSpPr>
        <p:spPr>
          <a:xfrm>
            <a:off x="1267200" y="1819800"/>
            <a:ext cx="9905760" cy="3630600"/>
          </a:xfrm>
          <a:prstGeom prst="rect">
            <a:avLst/>
          </a:prstGeom>
          <a:noFill/>
          <a:ln>
            <a:noFill/>
          </a:ln>
        </p:spPr>
        <p:txBody>
          <a:bodyPr anchor="ctr">
            <a:normAutofit/>
          </a:bodyPr>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Introduction</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Problem Statement</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Software Requirements</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Hardware Requirements</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Function Requirements</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Screenshots</a:t>
            </a:r>
            <a:endParaRPr b="0" lang="en-IN" sz="2400" spc="-1" strike="noStrike" cap="small">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b="1" lang="en-IN" sz="2400" spc="-1" strike="noStrike" cap="small">
                <a:solidFill>
                  <a:srgbClr val="ffffff"/>
                </a:solidFill>
                <a:latin typeface="Century Gothic"/>
              </a:rPr>
              <a:t>Conclusion</a:t>
            </a:r>
            <a:endParaRPr b="0" lang="en-IN" sz="2400" spc="-1" strike="noStrike" cap="small">
              <a:solidFill>
                <a:srgbClr val="ffffff"/>
              </a:solidFill>
              <a:latin typeface="Century Gothic"/>
            </a:endParaRPr>
          </a:p>
        </p:txBody>
      </p:sp>
      <p:sp>
        <p:nvSpPr>
          <p:cNvPr id="91" name="TextShape 3"/>
          <p:cNvSpPr txBox="1"/>
          <p:nvPr/>
        </p:nvSpPr>
        <p:spPr>
          <a:xfrm>
            <a:off x="8925840" y="5714280"/>
            <a:ext cx="1599840" cy="364680"/>
          </a:xfrm>
          <a:prstGeom prst="rect">
            <a:avLst/>
          </a:prstGeom>
          <a:noFill/>
          <a:ln>
            <a:noFill/>
          </a:ln>
        </p:spPr>
        <p:txBody>
          <a:bodyPr anchor="ctr">
            <a:noAutofit/>
          </a:bodyPr>
          <a:p>
            <a:pPr algn="r">
              <a:lnSpc>
                <a:spcPct val="100000"/>
              </a:lnSpc>
            </a:pPr>
            <a:fld id="{83270A6B-F71E-4FAC-BF01-EF01AE6D4977}"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92" name="TextShape 4"/>
          <p:cNvSpPr txBox="1"/>
          <p:nvPr/>
        </p:nvSpPr>
        <p:spPr>
          <a:xfrm>
            <a:off x="345960" y="57265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93" name="TextShape 5"/>
          <p:cNvSpPr txBox="1"/>
          <p:nvPr/>
        </p:nvSpPr>
        <p:spPr>
          <a:xfrm>
            <a:off x="10897560" y="5726520"/>
            <a:ext cx="550800" cy="364680"/>
          </a:xfrm>
          <a:prstGeom prst="rect">
            <a:avLst/>
          </a:prstGeom>
          <a:noFill/>
          <a:ln>
            <a:noFill/>
          </a:ln>
        </p:spPr>
        <p:txBody>
          <a:bodyPr anchor="ctr">
            <a:noAutofit/>
          </a:bodyPr>
          <a:p>
            <a:pPr algn="r">
              <a:lnSpc>
                <a:spcPct val="100000"/>
              </a:lnSpc>
            </a:pPr>
            <a:fld id="{A4D71E2A-F596-4847-A31B-193E104B42D3}" type="slidenum">
              <a:rPr b="1" lang="en-IN" sz="900" spc="-1" strike="noStrike">
                <a:solidFill>
                  <a:srgbClr val="bfbfbf"/>
                </a:solidFill>
                <a:latin typeface="Century Gothic"/>
                <a:ea typeface="Arial"/>
              </a:rPr>
              <a:t>2</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IN" sz="3200" spc="-1" strike="noStrike" u="sng" cap="all">
                <a:solidFill>
                  <a:srgbClr val="00b0f0"/>
                </a:solidFill>
                <a:uFillTx/>
                <a:latin typeface="Times New Roman"/>
              </a:rPr>
              <a:t>receptionist</a:t>
            </a:r>
            <a:endParaRPr b="0" lang="en-IN" sz="3200" spc="-1" strike="noStrike">
              <a:solidFill>
                <a:srgbClr val="000000"/>
              </a:solidFill>
              <a:latin typeface="Arial"/>
            </a:endParaRPr>
          </a:p>
        </p:txBody>
      </p:sp>
      <p:sp>
        <p:nvSpPr>
          <p:cNvPr id="18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68C9F7E7-8C47-4B69-B137-4328C536EF36}"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8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8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8C0B0DDD-9CAE-4F45-8F51-AEF041BAD50C}" type="slidenum">
              <a:rPr b="1" lang="en-IN" sz="900" spc="-1" strike="noStrike">
                <a:solidFill>
                  <a:srgbClr val="bfbfbf"/>
                </a:solidFill>
                <a:latin typeface="Century Gothic"/>
                <a:ea typeface="Arial"/>
              </a:rPr>
              <a:t>19</a:t>
            </a:fld>
            <a:endParaRPr b="0" lang="en-IN" sz="900" spc="-1" strike="noStrike">
              <a:latin typeface="Times New Roman"/>
            </a:endParaRPr>
          </a:p>
        </p:txBody>
      </p:sp>
      <p:pic>
        <p:nvPicPr>
          <p:cNvPr id="190" name="Content Placeholder 6" descr=""/>
          <p:cNvPicPr/>
          <p:nvPr/>
        </p:nvPicPr>
        <p:blipFill>
          <a:blip r:embed="rId1"/>
          <a:stretch/>
        </p:blipFill>
        <p:spPr>
          <a:xfrm>
            <a:off x="1245960" y="843120"/>
            <a:ext cx="9988920" cy="5327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111600" y="79560"/>
            <a:ext cx="11659680" cy="443520"/>
          </a:xfrm>
          <a:prstGeom prst="rect">
            <a:avLst/>
          </a:prstGeom>
          <a:noFill/>
          <a:ln>
            <a:noFill/>
          </a:ln>
        </p:spPr>
        <p:txBody>
          <a:bodyPr anchor="ctr">
            <a:normAutofit fontScale="68000"/>
          </a:bodyPr>
          <a:p>
            <a:pPr algn="ctr">
              <a:lnSpc>
                <a:spcPct val="100000"/>
              </a:lnSpc>
            </a:pPr>
            <a:r>
              <a:rPr b="0" lang="en-IN" sz="3200" spc="-1" strike="noStrike" u="sng" cap="all">
                <a:solidFill>
                  <a:srgbClr val="00b0f0"/>
                </a:solidFill>
                <a:uFillTx/>
                <a:latin typeface="Times New Roman"/>
              </a:rPr>
              <a:t>receptionist</a:t>
            </a:r>
            <a:endParaRPr b="0" lang="en-IN" sz="3200" spc="-1" strike="noStrike">
              <a:solidFill>
                <a:srgbClr val="000000"/>
              </a:solidFill>
              <a:latin typeface="Arial"/>
            </a:endParaRPr>
          </a:p>
        </p:txBody>
      </p:sp>
      <p:sp>
        <p:nvSpPr>
          <p:cNvPr id="19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E2E8CA09-3179-4BB2-AC78-2E3EB961F4A7}"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9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9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952D2804-11EB-4DFB-8A04-51D19CC44124}" type="slidenum">
              <a:rPr b="1" lang="en-IN" sz="900" spc="-1" strike="noStrike">
                <a:solidFill>
                  <a:srgbClr val="bfbfbf"/>
                </a:solidFill>
                <a:latin typeface="Century Gothic"/>
                <a:ea typeface="Arial"/>
              </a:rPr>
              <a:t>21</a:t>
            </a:fld>
            <a:endParaRPr b="0" lang="en-IN" sz="900" spc="-1" strike="noStrike">
              <a:latin typeface="Times New Roman"/>
            </a:endParaRPr>
          </a:p>
        </p:txBody>
      </p:sp>
      <p:pic>
        <p:nvPicPr>
          <p:cNvPr id="195" name="Content Placeholder 6" descr=""/>
          <p:cNvPicPr/>
          <p:nvPr/>
        </p:nvPicPr>
        <p:blipFill>
          <a:blip r:embed="rId1"/>
          <a:stretch/>
        </p:blipFill>
        <p:spPr>
          <a:xfrm>
            <a:off x="293040" y="523440"/>
            <a:ext cx="11345400" cy="58107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f</a:t>
            </a:r>
            <a:r>
              <a:rPr b="0" lang="en-IN" sz="3200" spc="-1" strike="noStrike" u="sng" cap="all">
                <a:solidFill>
                  <a:srgbClr val="00b0f0"/>
                </a:solidFill>
                <a:uFillTx/>
                <a:latin typeface="Times New Roman"/>
              </a:rPr>
              <a:t>inance</a:t>
            </a:r>
            <a:endParaRPr b="0" lang="en-IN" sz="3200" spc="-1" strike="noStrike">
              <a:solidFill>
                <a:srgbClr val="000000"/>
              </a:solidFill>
              <a:latin typeface="Arial"/>
            </a:endParaRPr>
          </a:p>
        </p:txBody>
      </p:sp>
      <p:sp>
        <p:nvSpPr>
          <p:cNvPr id="19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A66E5B60-B75F-498B-9F1E-3382E72BA192}"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9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9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DAF1FEE8-67D1-453E-873E-0661CF80B8D1}" type="slidenum">
              <a:rPr b="1" lang="en-IN" sz="900" spc="-1" strike="noStrike">
                <a:solidFill>
                  <a:srgbClr val="bfbfbf"/>
                </a:solidFill>
                <a:latin typeface="Century Gothic"/>
                <a:ea typeface="Arial"/>
              </a:rPr>
              <a:t>21</a:t>
            </a:fld>
            <a:endParaRPr b="0" lang="en-IN" sz="900" spc="-1" strike="noStrike">
              <a:latin typeface="Times New Roman"/>
            </a:endParaRPr>
          </a:p>
        </p:txBody>
      </p:sp>
      <p:pic>
        <p:nvPicPr>
          <p:cNvPr id="200" name="Content Placeholder 9" descr=""/>
          <p:cNvPicPr/>
          <p:nvPr/>
        </p:nvPicPr>
        <p:blipFill>
          <a:blip r:embed="rId1"/>
          <a:stretch/>
        </p:blipFill>
        <p:spPr>
          <a:xfrm>
            <a:off x="1091880" y="771480"/>
            <a:ext cx="9978120" cy="55623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f</a:t>
            </a:r>
            <a:r>
              <a:rPr b="0" lang="en-IN" sz="3200" spc="-1" strike="noStrike" u="sng" cap="all">
                <a:solidFill>
                  <a:srgbClr val="00b0f0"/>
                </a:solidFill>
                <a:uFillTx/>
                <a:latin typeface="Times New Roman"/>
              </a:rPr>
              <a:t>inance</a:t>
            </a:r>
            <a:endParaRPr b="0" lang="en-IN" sz="3200" spc="-1" strike="noStrike">
              <a:solidFill>
                <a:srgbClr val="000000"/>
              </a:solidFill>
              <a:latin typeface="Arial"/>
            </a:endParaRPr>
          </a:p>
        </p:txBody>
      </p:sp>
      <p:sp>
        <p:nvSpPr>
          <p:cNvPr id="20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57DFC01E-88CD-4D8F-AEDE-ABFAA780FD6E}"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0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0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046EB541-DFF0-4696-B118-A45BD1D1100E}" type="slidenum">
              <a:rPr b="1" lang="en-IN" sz="900" spc="-1" strike="noStrike">
                <a:solidFill>
                  <a:srgbClr val="bfbfbf"/>
                </a:solidFill>
                <a:latin typeface="Century Gothic"/>
                <a:ea typeface="Arial"/>
              </a:rPr>
              <a:t>21</a:t>
            </a:fld>
            <a:endParaRPr b="0" lang="en-IN" sz="900" spc="-1" strike="noStrike">
              <a:latin typeface="Times New Roman"/>
            </a:endParaRPr>
          </a:p>
        </p:txBody>
      </p:sp>
      <p:pic>
        <p:nvPicPr>
          <p:cNvPr id="205" name="Content Placeholder 8" descr=""/>
          <p:cNvPicPr/>
          <p:nvPr/>
        </p:nvPicPr>
        <p:blipFill>
          <a:blip r:embed="rId1"/>
          <a:stretch/>
        </p:blipFill>
        <p:spPr>
          <a:xfrm>
            <a:off x="1681920" y="976320"/>
            <a:ext cx="8904240" cy="51940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111600" y="79560"/>
            <a:ext cx="11659680" cy="691920"/>
          </a:xfrm>
          <a:prstGeom prst="rect">
            <a:avLst/>
          </a:prstGeom>
          <a:noFill/>
          <a:ln>
            <a:noFill/>
          </a:ln>
        </p:spPr>
        <p:txBody>
          <a:bodyPr anchor="ctr">
            <a:noAutofit/>
          </a:bodyPr>
          <a:p>
            <a:pPr algn="ctr">
              <a:lnSpc>
                <a:spcPct val="100000"/>
              </a:lnSpc>
            </a:pPr>
            <a:r>
              <a:rPr b="0" lang="en-US" sz="3200" spc="-1" strike="noStrike" u="sng" cap="all">
                <a:solidFill>
                  <a:srgbClr val="00b0f0"/>
                </a:solidFill>
                <a:uFillTx/>
                <a:latin typeface="Times New Roman"/>
              </a:rPr>
              <a:t>f</a:t>
            </a:r>
            <a:r>
              <a:rPr b="0" lang="en-IN" sz="3200" spc="-1" strike="noStrike" u="sng" cap="all">
                <a:solidFill>
                  <a:srgbClr val="00b0f0"/>
                </a:solidFill>
                <a:uFillTx/>
                <a:latin typeface="Times New Roman"/>
              </a:rPr>
              <a:t>inance</a:t>
            </a:r>
            <a:endParaRPr b="0" lang="en-IN" sz="3200" spc="-1" strike="noStrike">
              <a:solidFill>
                <a:srgbClr val="000000"/>
              </a:solidFill>
              <a:latin typeface="Arial"/>
            </a:endParaRPr>
          </a:p>
        </p:txBody>
      </p:sp>
      <p:sp>
        <p:nvSpPr>
          <p:cNvPr id="20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4212CAD8-2866-4B69-AE2E-5A656F5DA9A7}"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0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0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CEB71443-A2E5-4F58-B1C8-D1D4EDF06C73}" type="slidenum">
              <a:rPr b="1" lang="en-IN" sz="900" spc="-1" strike="noStrike">
                <a:solidFill>
                  <a:srgbClr val="bfbfbf"/>
                </a:solidFill>
                <a:latin typeface="Century Gothic"/>
                <a:ea typeface="Arial"/>
              </a:rPr>
              <a:t>21</a:t>
            </a:fld>
            <a:endParaRPr b="0" lang="en-IN" sz="900" spc="-1" strike="noStrike">
              <a:latin typeface="Times New Roman"/>
            </a:endParaRPr>
          </a:p>
        </p:txBody>
      </p:sp>
      <p:pic>
        <p:nvPicPr>
          <p:cNvPr id="210" name="Content Placeholder 7" descr=""/>
          <p:cNvPicPr/>
          <p:nvPr/>
        </p:nvPicPr>
        <p:blipFill>
          <a:blip r:embed="rId1"/>
          <a:stretch/>
        </p:blipFill>
        <p:spPr>
          <a:xfrm>
            <a:off x="1529280" y="852480"/>
            <a:ext cx="9129960" cy="53258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111600" y="79560"/>
            <a:ext cx="11659680" cy="506160"/>
          </a:xfrm>
          <a:prstGeom prst="rect">
            <a:avLst/>
          </a:prstGeom>
          <a:noFill/>
          <a:ln>
            <a:noFill/>
          </a:ln>
        </p:spPr>
        <p:txBody>
          <a:bodyPr anchor="ctr">
            <a:normAutofit fontScale="87000"/>
          </a:bodyPr>
          <a:p>
            <a:pPr algn="ctr">
              <a:lnSpc>
                <a:spcPct val="100000"/>
              </a:lnSpc>
            </a:pPr>
            <a:r>
              <a:rPr b="0" lang="en-US" sz="3200" spc="-1" strike="noStrike" u="sng" cap="all">
                <a:solidFill>
                  <a:srgbClr val="00b0f0"/>
                </a:solidFill>
                <a:uFillTx/>
                <a:latin typeface="Times New Roman"/>
              </a:rPr>
              <a:t>Medicine</a:t>
            </a:r>
            <a:endParaRPr b="0" lang="en-IN" sz="3200" spc="-1" strike="noStrike">
              <a:solidFill>
                <a:srgbClr val="000000"/>
              </a:solidFill>
              <a:latin typeface="Arial"/>
            </a:endParaRPr>
          </a:p>
        </p:txBody>
      </p:sp>
      <p:sp>
        <p:nvSpPr>
          <p:cNvPr id="21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ABC38282-4FE4-40A2-A040-6D2E54894CDA}"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1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1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61C30764-A133-4434-8608-AEBD5A5781A2}" type="slidenum">
              <a:rPr b="1" lang="en-IN" sz="900" spc="-1" strike="noStrike">
                <a:solidFill>
                  <a:srgbClr val="bfbfbf"/>
                </a:solidFill>
                <a:latin typeface="Century Gothic"/>
                <a:ea typeface="Arial"/>
              </a:rPr>
              <a:t>25</a:t>
            </a:fld>
            <a:endParaRPr b="0" lang="en-IN" sz="900" spc="-1" strike="noStrike">
              <a:latin typeface="Times New Roman"/>
            </a:endParaRPr>
          </a:p>
        </p:txBody>
      </p:sp>
      <p:pic>
        <p:nvPicPr>
          <p:cNvPr id="215" name="Content Placeholder 7" descr=""/>
          <p:cNvPicPr/>
          <p:nvPr/>
        </p:nvPicPr>
        <p:blipFill>
          <a:blip r:embed="rId1"/>
          <a:stretch/>
        </p:blipFill>
        <p:spPr>
          <a:xfrm>
            <a:off x="541440" y="586080"/>
            <a:ext cx="10830240" cy="574812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111600" y="79560"/>
            <a:ext cx="11659680" cy="506160"/>
          </a:xfrm>
          <a:prstGeom prst="rect">
            <a:avLst/>
          </a:prstGeom>
          <a:noFill/>
          <a:ln>
            <a:noFill/>
          </a:ln>
        </p:spPr>
        <p:txBody>
          <a:bodyPr anchor="ctr">
            <a:normAutofit fontScale="87000"/>
          </a:bodyPr>
          <a:p>
            <a:pPr algn="ctr">
              <a:lnSpc>
                <a:spcPct val="100000"/>
              </a:lnSpc>
            </a:pPr>
            <a:r>
              <a:rPr b="0" lang="en-US" sz="3200" spc="-1" strike="noStrike" u="sng" cap="all">
                <a:solidFill>
                  <a:srgbClr val="00b0f0"/>
                </a:solidFill>
                <a:uFillTx/>
                <a:latin typeface="Times New Roman"/>
              </a:rPr>
              <a:t>Medicine</a:t>
            </a:r>
            <a:endParaRPr b="0" lang="en-IN" sz="3200" spc="-1" strike="noStrike">
              <a:solidFill>
                <a:srgbClr val="000000"/>
              </a:solidFill>
              <a:latin typeface="Arial"/>
            </a:endParaRPr>
          </a:p>
        </p:txBody>
      </p:sp>
      <p:sp>
        <p:nvSpPr>
          <p:cNvPr id="21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FEC75547-5EE6-4BC5-A34B-063A4D94CADD}"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1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1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8419DA7E-C058-461E-8B94-110D649E59B5}" type="slidenum">
              <a:rPr b="1" lang="en-IN" sz="900" spc="-1" strike="noStrike">
                <a:solidFill>
                  <a:srgbClr val="bfbfbf"/>
                </a:solidFill>
                <a:latin typeface="Century Gothic"/>
                <a:ea typeface="Arial"/>
              </a:rPr>
              <a:t>26</a:t>
            </a:fld>
            <a:endParaRPr b="0" lang="en-IN" sz="900" spc="-1" strike="noStrike">
              <a:latin typeface="Times New Roman"/>
            </a:endParaRPr>
          </a:p>
        </p:txBody>
      </p:sp>
      <p:pic>
        <p:nvPicPr>
          <p:cNvPr id="220" name="Content Placeholder 9" descr=""/>
          <p:cNvPicPr/>
          <p:nvPr/>
        </p:nvPicPr>
        <p:blipFill>
          <a:blip r:embed="rId1"/>
          <a:stretch/>
        </p:blipFill>
        <p:spPr>
          <a:xfrm>
            <a:off x="372960" y="736920"/>
            <a:ext cx="11318760" cy="5676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111600" y="79560"/>
            <a:ext cx="11659680" cy="506160"/>
          </a:xfrm>
          <a:prstGeom prst="rect">
            <a:avLst/>
          </a:prstGeom>
          <a:noFill/>
          <a:ln>
            <a:noFill/>
          </a:ln>
        </p:spPr>
        <p:txBody>
          <a:bodyPr anchor="ctr">
            <a:normAutofit fontScale="87000"/>
          </a:bodyPr>
          <a:p>
            <a:pPr algn="ctr">
              <a:lnSpc>
                <a:spcPct val="100000"/>
              </a:lnSpc>
            </a:pPr>
            <a:r>
              <a:rPr b="0" lang="en-US" sz="3200" spc="-1" strike="noStrike" u="sng" cap="all">
                <a:solidFill>
                  <a:srgbClr val="00b0f0"/>
                </a:solidFill>
                <a:uFillTx/>
                <a:latin typeface="Times New Roman"/>
              </a:rPr>
              <a:t>Medicine</a:t>
            </a:r>
            <a:endParaRPr b="0" lang="en-IN" sz="3200" spc="-1" strike="noStrike">
              <a:solidFill>
                <a:srgbClr val="000000"/>
              </a:solidFill>
              <a:latin typeface="Arial"/>
            </a:endParaRPr>
          </a:p>
        </p:txBody>
      </p:sp>
      <p:sp>
        <p:nvSpPr>
          <p:cNvPr id="222"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38DE846F-5F22-4810-B2DF-57E5ECB51229}"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23"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24"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7EA7AC5B-2BC3-4400-8C32-4285690A9C02}" type="slidenum">
              <a:rPr b="1" lang="en-IN" sz="900" spc="-1" strike="noStrike">
                <a:solidFill>
                  <a:srgbClr val="bfbfbf"/>
                </a:solidFill>
                <a:latin typeface="Century Gothic"/>
                <a:ea typeface="Arial"/>
              </a:rPr>
              <a:t>27</a:t>
            </a:fld>
            <a:endParaRPr b="0" lang="en-IN" sz="900" spc="-1" strike="noStrike">
              <a:latin typeface="Times New Roman"/>
            </a:endParaRPr>
          </a:p>
        </p:txBody>
      </p:sp>
      <p:pic>
        <p:nvPicPr>
          <p:cNvPr id="225" name="Content Placeholder 8" descr=""/>
          <p:cNvPicPr/>
          <p:nvPr/>
        </p:nvPicPr>
        <p:blipFill>
          <a:blip r:embed="rId1"/>
          <a:stretch/>
        </p:blipFill>
        <p:spPr>
          <a:xfrm>
            <a:off x="310680" y="586080"/>
            <a:ext cx="11460600" cy="58269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111600" y="79560"/>
            <a:ext cx="11659680" cy="506160"/>
          </a:xfrm>
          <a:prstGeom prst="rect">
            <a:avLst/>
          </a:prstGeom>
          <a:noFill/>
          <a:ln>
            <a:noFill/>
          </a:ln>
        </p:spPr>
        <p:txBody>
          <a:bodyPr anchor="ctr">
            <a:normAutofit fontScale="87000"/>
          </a:bodyPr>
          <a:p>
            <a:pPr algn="ctr">
              <a:lnSpc>
                <a:spcPct val="100000"/>
              </a:lnSpc>
            </a:pPr>
            <a:r>
              <a:rPr b="0" lang="en-US" sz="3200" spc="-1" strike="noStrike" u="sng" cap="all">
                <a:solidFill>
                  <a:srgbClr val="00b0f0"/>
                </a:solidFill>
                <a:uFillTx/>
                <a:latin typeface="Times New Roman"/>
              </a:rPr>
              <a:t>Medicine</a:t>
            </a:r>
            <a:endParaRPr b="0" lang="en-IN" sz="3200" spc="-1" strike="noStrike">
              <a:solidFill>
                <a:srgbClr val="000000"/>
              </a:solidFill>
              <a:latin typeface="Arial"/>
            </a:endParaRPr>
          </a:p>
        </p:txBody>
      </p:sp>
      <p:sp>
        <p:nvSpPr>
          <p:cNvPr id="227"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43785C28-C00C-41BC-8D51-38974F2F25FE}"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28"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29"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EB9D64AC-8F11-49DA-A358-7EEFE72FC786}" type="slidenum">
              <a:rPr b="1" lang="en-IN" sz="900" spc="-1" strike="noStrike">
                <a:solidFill>
                  <a:srgbClr val="bfbfbf"/>
                </a:solidFill>
                <a:latin typeface="Century Gothic"/>
                <a:ea typeface="Arial"/>
              </a:rPr>
              <a:t>28</a:t>
            </a:fld>
            <a:endParaRPr b="0" lang="en-IN" sz="900" spc="-1" strike="noStrike">
              <a:latin typeface="Times New Roman"/>
            </a:endParaRPr>
          </a:p>
        </p:txBody>
      </p:sp>
      <p:pic>
        <p:nvPicPr>
          <p:cNvPr id="230" name="Content Placeholder 9" descr=""/>
          <p:cNvPicPr/>
          <p:nvPr/>
        </p:nvPicPr>
        <p:blipFill>
          <a:blip r:embed="rId1"/>
          <a:stretch/>
        </p:blipFill>
        <p:spPr>
          <a:xfrm>
            <a:off x="461520" y="718920"/>
            <a:ext cx="11194560" cy="56152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466560" y="1355400"/>
            <a:ext cx="9905760" cy="632880"/>
          </a:xfrm>
          <a:prstGeom prst="rect">
            <a:avLst/>
          </a:prstGeom>
          <a:noFill/>
          <a:ln>
            <a:noFill/>
          </a:ln>
        </p:spPr>
        <p:txBody>
          <a:bodyPr anchor="ctr">
            <a:noAutofit/>
          </a:bodyPr>
          <a:p>
            <a:pPr>
              <a:lnSpc>
                <a:spcPct val="100000"/>
              </a:lnSpc>
            </a:pPr>
            <a:r>
              <a:rPr b="0" lang="en-US" sz="3200" spc="-1" strike="noStrike" u="sng" cap="all">
                <a:solidFill>
                  <a:srgbClr val="ff0000"/>
                </a:solidFill>
                <a:uFillTx/>
                <a:latin typeface="Times New Roman"/>
              </a:rPr>
              <a:t>F</a:t>
            </a:r>
            <a:r>
              <a:rPr b="0" lang="en-IN" sz="3200" spc="-1" strike="noStrike" u="sng" cap="all">
                <a:solidFill>
                  <a:srgbClr val="ff0000"/>
                </a:solidFill>
                <a:uFillTx/>
                <a:latin typeface="Times New Roman"/>
              </a:rPr>
              <a:t>uture scope:</a:t>
            </a:r>
            <a:endParaRPr b="0" lang="en-IN" sz="3200" spc="-1" strike="noStrike">
              <a:solidFill>
                <a:srgbClr val="000000"/>
              </a:solidFill>
              <a:latin typeface="Arial"/>
            </a:endParaRPr>
          </a:p>
        </p:txBody>
      </p:sp>
      <p:sp>
        <p:nvSpPr>
          <p:cNvPr id="232" name="TextShape 2"/>
          <p:cNvSpPr txBox="1"/>
          <p:nvPr/>
        </p:nvSpPr>
        <p:spPr>
          <a:xfrm>
            <a:off x="319680" y="1225080"/>
            <a:ext cx="10727280" cy="4565880"/>
          </a:xfrm>
          <a:prstGeom prst="rect">
            <a:avLst/>
          </a:prstGeom>
          <a:noFill/>
          <a:ln>
            <a:noFill/>
          </a:ln>
        </p:spPr>
        <p:txBody>
          <a:bodyPr anchor="ctr">
            <a:normAutofit/>
          </a:bodyPr>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Store patient tests reports</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Add payment methods </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Message the patients who have appointment tomorrow</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Make application very familiar to real world</a:t>
            </a:r>
            <a:endParaRPr b="0" lang="en-IN" sz="2800" spc="-1" strike="noStrike" cap="small">
              <a:solidFill>
                <a:srgbClr val="ffffff"/>
              </a:solidFill>
              <a:latin typeface="Century Gothic"/>
            </a:endParaRPr>
          </a:p>
        </p:txBody>
      </p:sp>
      <p:sp>
        <p:nvSpPr>
          <p:cNvPr id="233" name="TextShape 3"/>
          <p:cNvSpPr txBox="1"/>
          <p:nvPr/>
        </p:nvSpPr>
        <p:spPr>
          <a:xfrm>
            <a:off x="9050760" y="6066000"/>
            <a:ext cx="1599840" cy="364680"/>
          </a:xfrm>
          <a:prstGeom prst="rect">
            <a:avLst/>
          </a:prstGeom>
          <a:noFill/>
          <a:ln>
            <a:noFill/>
          </a:ln>
        </p:spPr>
        <p:txBody>
          <a:bodyPr anchor="ctr">
            <a:noAutofit/>
          </a:bodyPr>
          <a:p>
            <a:pPr algn="r">
              <a:lnSpc>
                <a:spcPct val="100000"/>
              </a:lnSpc>
            </a:pPr>
            <a:fld id="{2476100E-2C41-4701-99A6-375B601BCD69}"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34" name="TextShape 4"/>
          <p:cNvSpPr txBox="1"/>
          <p:nvPr/>
        </p:nvSpPr>
        <p:spPr>
          <a:xfrm>
            <a:off x="319680" y="60660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35" name="TextShape 5"/>
          <p:cNvSpPr txBox="1"/>
          <p:nvPr/>
        </p:nvSpPr>
        <p:spPr>
          <a:xfrm>
            <a:off x="10904760" y="6066000"/>
            <a:ext cx="550800" cy="364680"/>
          </a:xfrm>
          <a:prstGeom prst="rect">
            <a:avLst/>
          </a:prstGeom>
          <a:noFill/>
          <a:ln>
            <a:noFill/>
          </a:ln>
        </p:spPr>
        <p:txBody>
          <a:bodyPr anchor="ctr">
            <a:noAutofit/>
          </a:bodyPr>
          <a:p>
            <a:pPr algn="r">
              <a:lnSpc>
                <a:spcPct val="100000"/>
              </a:lnSpc>
            </a:pPr>
            <a:fld id="{2302C5ED-0350-4729-A2F5-97F9C6A727AD}" type="slidenum">
              <a:rPr b="1" lang="en-IN" sz="900" spc="-1" strike="noStrike">
                <a:solidFill>
                  <a:srgbClr val="bfbfbf"/>
                </a:solidFill>
                <a:latin typeface="Century Gothic"/>
                <a:ea typeface="Arial"/>
              </a:rPr>
              <a:t>29</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1141560" y="374400"/>
            <a:ext cx="9905760" cy="756360"/>
          </a:xfrm>
          <a:prstGeom prst="rect">
            <a:avLst/>
          </a:prstGeom>
          <a:noFill/>
          <a:ln>
            <a:noFill/>
          </a:ln>
        </p:spPr>
        <p:txBody>
          <a:bodyPr anchor="ctr">
            <a:noAutofit/>
          </a:bodyPr>
          <a:p>
            <a:pPr>
              <a:lnSpc>
                <a:spcPct val="100000"/>
              </a:lnSpc>
            </a:pPr>
            <a:r>
              <a:rPr b="0" lang="en-IN" sz="3200" spc="-1" strike="noStrike" cap="all">
                <a:solidFill>
                  <a:srgbClr val="ff0000"/>
                </a:solidFill>
                <a:latin typeface="Times New Roman"/>
              </a:rPr>
              <a:t>INTRODUCTION</a:t>
            </a:r>
            <a:endParaRPr b="0" lang="en-IN" sz="3200" spc="-1" strike="noStrike">
              <a:solidFill>
                <a:srgbClr val="000000"/>
              </a:solidFill>
              <a:latin typeface="Arial"/>
            </a:endParaRPr>
          </a:p>
        </p:txBody>
      </p:sp>
      <p:sp>
        <p:nvSpPr>
          <p:cNvPr id="95" name="TextShape 2"/>
          <p:cNvSpPr txBox="1"/>
          <p:nvPr/>
        </p:nvSpPr>
        <p:spPr>
          <a:xfrm>
            <a:off x="1141560" y="1555920"/>
            <a:ext cx="9905760" cy="5031000"/>
          </a:xfrm>
          <a:prstGeom prst="rect">
            <a:avLst/>
          </a:prstGeom>
          <a:noFill/>
          <a:ln>
            <a:noFill/>
          </a:ln>
        </p:spPr>
        <p:txBody>
          <a:bodyPr anchor="ctr">
            <a:noAutofit/>
          </a:bodyPr>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Now a days many people are going to hospital due to health issues.</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Many of the hospital use paper based document’s to store regard of the particular patient.</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The work become quite difficult like if we want to know the no of people having appointment today or tomorrow we need to search 4 or 5 pages in the register.</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Which wastes time.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In order to avoid wasting of time we developed a basic java database application</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Which is used to store and display many of the tasks done in hospital. that saves time</a:t>
            </a:r>
            <a:endParaRPr b="0" lang="en-IN" sz="2000" spc="-1" strike="noStrike" cap="small">
              <a:solidFill>
                <a:srgbClr val="ffffff"/>
              </a:solidFill>
              <a:latin typeface="Century Gothic"/>
            </a:endParaRPr>
          </a:p>
          <a:p>
            <a:pPr>
              <a:lnSpc>
                <a:spcPct val="100000"/>
              </a:lnSpc>
              <a:spcBef>
                <a:spcPts val="400"/>
              </a:spcBef>
              <a:spcAft>
                <a:spcPts val="601"/>
              </a:spcAft>
            </a:pPr>
            <a:endParaRPr b="0" lang="en-IN" sz="2000" spc="-1" strike="noStrike" cap="small">
              <a:solidFill>
                <a:srgbClr val="ffffff"/>
              </a:solidFill>
              <a:latin typeface="Century Gothic"/>
            </a:endParaRPr>
          </a:p>
          <a:p>
            <a:pPr>
              <a:lnSpc>
                <a:spcPct val="100000"/>
              </a:lnSpc>
              <a:spcBef>
                <a:spcPts val="400"/>
              </a:spcBef>
              <a:spcAft>
                <a:spcPts val="601"/>
              </a:spcAft>
            </a:pPr>
            <a:endParaRPr b="0" lang="en-IN" sz="2000" spc="-1" strike="noStrike" cap="small">
              <a:solidFill>
                <a:srgbClr val="ffffff"/>
              </a:solidFill>
              <a:latin typeface="Century Gothic"/>
            </a:endParaRPr>
          </a:p>
          <a:p>
            <a:pPr>
              <a:lnSpc>
                <a:spcPct val="100000"/>
              </a:lnSpc>
              <a:spcBef>
                <a:spcPts val="400"/>
              </a:spcBef>
              <a:spcAft>
                <a:spcPts val="601"/>
              </a:spcAft>
            </a:pPr>
            <a:endParaRPr b="0" lang="en-IN" sz="2000" spc="-1" strike="noStrike" cap="small">
              <a:solidFill>
                <a:srgbClr val="ffffff"/>
              </a:solidFill>
              <a:latin typeface="Century Gothic"/>
            </a:endParaRPr>
          </a:p>
        </p:txBody>
      </p:sp>
      <p:sp>
        <p:nvSpPr>
          <p:cNvPr id="96" name="TextShape 3"/>
          <p:cNvSpPr txBox="1"/>
          <p:nvPr/>
        </p:nvSpPr>
        <p:spPr>
          <a:xfrm>
            <a:off x="8837640" y="5883120"/>
            <a:ext cx="1599840" cy="364680"/>
          </a:xfrm>
          <a:prstGeom prst="rect">
            <a:avLst/>
          </a:prstGeom>
          <a:noFill/>
          <a:ln>
            <a:noFill/>
          </a:ln>
        </p:spPr>
        <p:txBody>
          <a:bodyPr anchor="ctr">
            <a:noAutofit/>
          </a:bodyPr>
          <a:p>
            <a:pPr algn="r">
              <a:lnSpc>
                <a:spcPct val="100000"/>
              </a:lnSpc>
            </a:pPr>
            <a:fld id="{0952187F-D0CE-4510-9E24-F21A91EF1211}"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97" name="TextShape 4"/>
          <p:cNvSpPr txBox="1"/>
          <p:nvPr/>
        </p:nvSpPr>
        <p:spPr>
          <a:xfrm>
            <a:off x="1141560" y="58831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98" name="TextShape 5"/>
          <p:cNvSpPr txBox="1"/>
          <p:nvPr/>
        </p:nvSpPr>
        <p:spPr>
          <a:xfrm>
            <a:off x="10514160" y="5883120"/>
            <a:ext cx="550800" cy="364680"/>
          </a:xfrm>
          <a:prstGeom prst="rect">
            <a:avLst/>
          </a:prstGeom>
          <a:noFill/>
          <a:ln>
            <a:noFill/>
          </a:ln>
        </p:spPr>
        <p:txBody>
          <a:bodyPr anchor="ctr">
            <a:noAutofit/>
          </a:bodyPr>
          <a:p>
            <a:pPr algn="r">
              <a:lnSpc>
                <a:spcPct val="100000"/>
              </a:lnSpc>
            </a:pPr>
            <a:fld id="{F33C29F5-A025-4D96-9315-B7E241DDD3C5}" type="slidenum">
              <a:rPr b="1" lang="en-IN" sz="900" spc="-1" strike="noStrike">
                <a:solidFill>
                  <a:srgbClr val="bfbfbf"/>
                </a:solidFill>
                <a:latin typeface="Century Gothic"/>
                <a:ea typeface="Arial"/>
              </a:rPr>
              <a:t>2</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608040" y="253080"/>
            <a:ext cx="9905760" cy="712800"/>
          </a:xfrm>
          <a:prstGeom prst="rect">
            <a:avLst/>
          </a:prstGeom>
          <a:noFill/>
          <a:ln>
            <a:noFill/>
          </a:ln>
        </p:spPr>
        <p:txBody>
          <a:bodyPr anchor="ctr">
            <a:noAutofit/>
          </a:bodyPr>
          <a:p>
            <a:pPr>
              <a:lnSpc>
                <a:spcPct val="100000"/>
              </a:lnSpc>
            </a:pPr>
            <a:r>
              <a:rPr b="0" lang="en-IN" sz="3200" spc="-1" strike="noStrike" cap="all">
                <a:solidFill>
                  <a:srgbClr val="ff0000"/>
                </a:solidFill>
                <a:latin typeface="Times New Roman"/>
              </a:rPr>
              <a:t>CONCLUSION</a:t>
            </a:r>
            <a:endParaRPr b="0" lang="en-IN" sz="3200" spc="-1" strike="noStrike">
              <a:solidFill>
                <a:srgbClr val="000000"/>
              </a:solidFill>
              <a:latin typeface="Arial"/>
            </a:endParaRPr>
          </a:p>
        </p:txBody>
      </p:sp>
      <p:sp>
        <p:nvSpPr>
          <p:cNvPr id="237" name="TextShape 2"/>
          <p:cNvSpPr txBox="1"/>
          <p:nvPr/>
        </p:nvSpPr>
        <p:spPr>
          <a:xfrm>
            <a:off x="608040" y="966240"/>
            <a:ext cx="10438920" cy="4824720"/>
          </a:xfrm>
          <a:prstGeom prst="rect">
            <a:avLst/>
          </a:prstGeom>
          <a:noFill/>
          <a:ln>
            <a:noFill/>
          </a:ln>
        </p:spPr>
        <p:txBody>
          <a:bodyPr anchor="ctr">
            <a:normAutofit fontScale="88000"/>
          </a:bodyPr>
          <a:p>
            <a:pPr marL="285840" indent="-285480">
              <a:lnSpc>
                <a:spcPct val="100000"/>
              </a:lnSpc>
              <a:spcBef>
                <a:spcPts val="561"/>
              </a:spcBef>
              <a:spcAft>
                <a:spcPts val="601"/>
              </a:spcAft>
              <a:buClr>
                <a:srgbClr val="ffffff"/>
              </a:buClr>
              <a:buFont typeface="Arial"/>
              <a:buChar char="•"/>
            </a:pPr>
            <a:r>
              <a:rPr b="0" lang="en-US" sz="2800" spc="-1" strike="noStrike" cap="small">
                <a:solidFill>
                  <a:srgbClr val="ffffff"/>
                </a:solidFill>
                <a:latin typeface="Times New Roman"/>
              </a:rPr>
              <a:t>Hospital management system is all about the modernizing a hospital through use of technology. Computers helps in it and take over the manual system for quick and easy functioning. This hospital management system is a quite the reliable and is proven on many stages. All the basic requirements of the hospital are provided in the hospital in order to manage it perfectly and large amount of data can also be stored . It gives many facilities like searching for the detail of patient , billing facilities as well as the creation of test reports. So it is a important system for modern days.</a:t>
            </a:r>
            <a:endParaRPr b="0" lang="en-IN" sz="2800" spc="-1" strike="noStrike" cap="small">
              <a:solidFill>
                <a:srgbClr val="ffffff"/>
              </a:solidFill>
              <a:latin typeface="Century Gothic"/>
            </a:endParaRPr>
          </a:p>
        </p:txBody>
      </p:sp>
      <p:sp>
        <p:nvSpPr>
          <p:cNvPr id="238" name="TextShape 3"/>
          <p:cNvSpPr txBox="1"/>
          <p:nvPr/>
        </p:nvSpPr>
        <p:spPr>
          <a:xfrm>
            <a:off x="8913960" y="6066000"/>
            <a:ext cx="1599840" cy="364680"/>
          </a:xfrm>
          <a:prstGeom prst="rect">
            <a:avLst/>
          </a:prstGeom>
          <a:noFill/>
          <a:ln>
            <a:noFill/>
          </a:ln>
        </p:spPr>
        <p:txBody>
          <a:bodyPr anchor="ctr">
            <a:noAutofit/>
          </a:bodyPr>
          <a:p>
            <a:pPr algn="r">
              <a:lnSpc>
                <a:spcPct val="100000"/>
              </a:lnSpc>
            </a:pPr>
            <a:fld id="{A28F22C0-1466-476A-8F56-ABC7FB352E6B}"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39" name="TextShape 4"/>
          <p:cNvSpPr txBox="1"/>
          <p:nvPr/>
        </p:nvSpPr>
        <p:spPr>
          <a:xfrm>
            <a:off x="608040" y="60660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40" name="TextShape 5"/>
          <p:cNvSpPr txBox="1"/>
          <p:nvPr/>
        </p:nvSpPr>
        <p:spPr>
          <a:xfrm>
            <a:off x="10629360" y="6066000"/>
            <a:ext cx="484920" cy="364680"/>
          </a:xfrm>
          <a:prstGeom prst="rect">
            <a:avLst/>
          </a:prstGeom>
          <a:noFill/>
          <a:ln>
            <a:noFill/>
          </a:ln>
        </p:spPr>
        <p:txBody>
          <a:bodyPr anchor="ctr">
            <a:noAutofit/>
          </a:bodyPr>
          <a:p>
            <a:pPr algn="r">
              <a:lnSpc>
                <a:spcPct val="100000"/>
              </a:lnSpc>
            </a:pPr>
            <a:fld id="{BC1FC757-FA49-41EE-9CFD-56A16803040B}" type="slidenum">
              <a:rPr b="1" lang="en-IN" sz="900" spc="-1" strike="noStrike">
                <a:solidFill>
                  <a:srgbClr val="bfbfbf"/>
                </a:solidFill>
                <a:latin typeface="Century Gothic"/>
                <a:ea typeface="Arial"/>
              </a:rPr>
              <a:t>30</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917360" y="2163240"/>
            <a:ext cx="9905760" cy="2240640"/>
          </a:xfrm>
          <a:prstGeom prst="rect">
            <a:avLst/>
          </a:prstGeom>
          <a:noFill/>
          <a:ln>
            <a:noFill/>
          </a:ln>
        </p:spPr>
        <p:txBody>
          <a:bodyPr anchor="ctr">
            <a:normAutofit/>
          </a:bodyPr>
          <a:p>
            <a:pPr>
              <a:lnSpc>
                <a:spcPct val="100000"/>
              </a:lnSpc>
            </a:pPr>
            <a:r>
              <a:rPr b="1" lang="en-IN" sz="8800" spc="-1" strike="noStrike" cap="all">
                <a:solidFill>
                  <a:srgbClr val="92d050"/>
                </a:solidFill>
                <a:latin typeface="Times New Roman"/>
              </a:rPr>
              <a:t>THANK YOU</a:t>
            </a:r>
            <a:endParaRPr b="0" lang="en-IN" sz="8800" spc="-1" strike="noStrike">
              <a:solidFill>
                <a:srgbClr val="000000"/>
              </a:solidFill>
              <a:latin typeface="Arial"/>
            </a:endParaRPr>
          </a:p>
        </p:txBody>
      </p:sp>
      <p:sp>
        <p:nvSpPr>
          <p:cNvPr id="242" name="TextShape 2"/>
          <p:cNvSpPr txBox="1"/>
          <p:nvPr/>
        </p:nvSpPr>
        <p:spPr>
          <a:xfrm>
            <a:off x="8837640" y="5883120"/>
            <a:ext cx="1599840" cy="364680"/>
          </a:xfrm>
          <a:prstGeom prst="rect">
            <a:avLst/>
          </a:prstGeom>
          <a:noFill/>
          <a:ln>
            <a:noFill/>
          </a:ln>
        </p:spPr>
        <p:txBody>
          <a:bodyPr anchor="ctr">
            <a:noAutofit/>
          </a:bodyPr>
          <a:p>
            <a:pPr algn="r">
              <a:lnSpc>
                <a:spcPct val="100000"/>
              </a:lnSpc>
            </a:pPr>
            <a:fld id="{2A0272AF-4F80-43CC-B478-96893A1D501A}"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243" name="TextShape 3"/>
          <p:cNvSpPr txBox="1"/>
          <p:nvPr/>
        </p:nvSpPr>
        <p:spPr>
          <a:xfrm>
            <a:off x="1141560" y="58831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244" name="TextShape 4"/>
          <p:cNvSpPr txBox="1"/>
          <p:nvPr/>
        </p:nvSpPr>
        <p:spPr>
          <a:xfrm>
            <a:off x="10514160" y="5883120"/>
            <a:ext cx="550800" cy="364680"/>
          </a:xfrm>
          <a:prstGeom prst="rect">
            <a:avLst/>
          </a:prstGeom>
          <a:noFill/>
          <a:ln>
            <a:noFill/>
          </a:ln>
        </p:spPr>
        <p:txBody>
          <a:bodyPr anchor="ctr">
            <a:noAutofit/>
          </a:bodyPr>
          <a:p>
            <a:pPr algn="r">
              <a:lnSpc>
                <a:spcPct val="100000"/>
              </a:lnSpc>
            </a:pPr>
            <a:fld id="{D2BF460B-721D-4FB4-B8E0-580AB5E3B006}" type="slidenum">
              <a:rPr b="1" lang="en-IN" sz="900" spc="-1" strike="noStrike">
                <a:solidFill>
                  <a:srgbClr val="bfbfbf"/>
                </a:solidFill>
                <a:latin typeface="Century Gothic"/>
                <a:ea typeface="Arial"/>
              </a:rPr>
              <a:t>&lt;number&gt;</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497160" y="262440"/>
            <a:ext cx="8911440" cy="684000"/>
          </a:xfrm>
          <a:prstGeom prst="rect">
            <a:avLst/>
          </a:prstGeom>
          <a:noFill/>
          <a:ln>
            <a:noFill/>
          </a:ln>
        </p:spPr>
        <p:txBody>
          <a:bodyPr anchor="ctr">
            <a:normAutofit/>
          </a:bodyPr>
          <a:p>
            <a:pPr>
              <a:lnSpc>
                <a:spcPct val="100000"/>
              </a:lnSpc>
            </a:pPr>
            <a:r>
              <a:rPr b="0" lang="en-IN" sz="3200" spc="-1" strike="noStrike" cap="all">
                <a:solidFill>
                  <a:srgbClr val="ff0000"/>
                </a:solidFill>
                <a:latin typeface="Times New Roman"/>
              </a:rPr>
              <a:t>PROBLEM STATEMENT</a:t>
            </a:r>
            <a:endParaRPr b="0" lang="en-IN" sz="3200" spc="-1" strike="noStrike">
              <a:solidFill>
                <a:srgbClr val="000000"/>
              </a:solidFill>
              <a:latin typeface="Arial"/>
            </a:endParaRPr>
          </a:p>
        </p:txBody>
      </p:sp>
      <p:sp>
        <p:nvSpPr>
          <p:cNvPr id="100" name="TextShape 2"/>
          <p:cNvSpPr txBox="1"/>
          <p:nvPr/>
        </p:nvSpPr>
        <p:spPr>
          <a:xfrm>
            <a:off x="497160" y="946800"/>
            <a:ext cx="11007000" cy="4964040"/>
          </a:xfrm>
          <a:prstGeom prst="rect">
            <a:avLst/>
          </a:prstGeom>
          <a:noFill/>
          <a:ln>
            <a:noFill/>
          </a:ln>
        </p:spPr>
        <p:txBody>
          <a:bodyPr anchor="ctr">
            <a:noAutofit/>
          </a:bodyPr>
          <a:p>
            <a:pPr marL="285840" indent="-285480" algn="just">
              <a:lnSpc>
                <a:spcPct val="115000"/>
              </a:lnSpc>
              <a:spcBef>
                <a:spcPts val="561"/>
              </a:spcBef>
              <a:spcAft>
                <a:spcPts val="1001"/>
              </a:spcAft>
              <a:buClr>
                <a:srgbClr val="ffffff"/>
              </a:buClr>
              <a:buFont typeface="Wingdings" charset="2"/>
              <a:buChar char=""/>
              <a:tabLst>
                <a:tab algn="l" pos="457200"/>
              </a:tabLst>
            </a:pPr>
            <a:r>
              <a:rPr b="0" lang="en-US" sz="2800" spc="-1" strike="noStrike" cap="small">
                <a:solidFill>
                  <a:srgbClr val="ffffff"/>
                </a:solidFill>
                <a:latin typeface="Times New Roman"/>
                <a:ea typeface="Calibri"/>
              </a:rPr>
              <a:t>A system to manage the activities in a hospital</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tabLst>
                <a:tab algn="l" pos="457200"/>
              </a:tabLst>
            </a:pPr>
            <a:r>
              <a:rPr b="0" lang="en-US" sz="2800" spc="-1" strike="noStrike" cap="small">
                <a:solidFill>
                  <a:srgbClr val="ffffff"/>
                </a:solidFill>
                <a:latin typeface="Times New Roman"/>
                <a:ea typeface="Calibri"/>
              </a:rPr>
              <a:t>Patients request for appointment for any doctor. The details of the existing patients are retrieved by the system. New patients details  Are updated in the system before they request for appointment with the help of receptionist. The receptionist confirms the appointment based on the availability of free slots for the respective doctors and the patient is informed. receptionist may cancel the appointment of tomorrow scheduled patient.</a:t>
            </a:r>
            <a:endParaRPr b="0" lang="en-IN" sz="2800" spc="-1" strike="noStrike" cap="small">
              <a:solidFill>
                <a:srgbClr val="ffffff"/>
              </a:solidFill>
              <a:latin typeface="Century Gothic"/>
            </a:endParaRPr>
          </a:p>
        </p:txBody>
      </p:sp>
      <p:sp>
        <p:nvSpPr>
          <p:cNvPr id="101" name="TextShape 3"/>
          <p:cNvSpPr txBox="1"/>
          <p:nvPr/>
        </p:nvSpPr>
        <p:spPr>
          <a:xfrm>
            <a:off x="8751600" y="6066000"/>
            <a:ext cx="1599840" cy="364680"/>
          </a:xfrm>
          <a:prstGeom prst="rect">
            <a:avLst/>
          </a:prstGeom>
          <a:noFill/>
          <a:ln>
            <a:noFill/>
          </a:ln>
        </p:spPr>
        <p:txBody>
          <a:bodyPr anchor="ctr">
            <a:noAutofit/>
          </a:bodyPr>
          <a:p>
            <a:pPr algn="r">
              <a:lnSpc>
                <a:spcPct val="100000"/>
              </a:lnSpc>
            </a:pPr>
            <a:fld id="{74B3ABC9-F9B4-4FCA-A87E-9F7C9ECA671E}"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02" name="TextShape 4"/>
          <p:cNvSpPr txBox="1"/>
          <p:nvPr/>
        </p:nvSpPr>
        <p:spPr>
          <a:xfrm>
            <a:off x="497160" y="60660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03" name="TextShape 5"/>
          <p:cNvSpPr txBox="1"/>
          <p:nvPr/>
        </p:nvSpPr>
        <p:spPr>
          <a:xfrm>
            <a:off x="10673640" y="6066000"/>
            <a:ext cx="550800" cy="364680"/>
          </a:xfrm>
          <a:prstGeom prst="rect">
            <a:avLst/>
          </a:prstGeom>
          <a:noFill/>
          <a:ln>
            <a:noFill/>
          </a:ln>
        </p:spPr>
        <p:txBody>
          <a:bodyPr anchor="ctr">
            <a:noAutofit/>
          </a:bodyPr>
          <a:p>
            <a:pPr algn="r">
              <a:lnSpc>
                <a:spcPct val="100000"/>
              </a:lnSpc>
            </a:pPr>
            <a:fld id="{33F6C143-D7D5-4C13-96AB-E5F51C66454C}" type="slidenum">
              <a:rPr b="1" lang="en-IN" sz="900" spc="-1" strike="noStrike">
                <a:solidFill>
                  <a:srgbClr val="bfbfbf"/>
                </a:solidFill>
                <a:latin typeface="Century Gothic"/>
                <a:ea typeface="Arial"/>
              </a:rPr>
              <a:t>4</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378720" y="244440"/>
            <a:ext cx="8911440" cy="672480"/>
          </a:xfrm>
          <a:prstGeom prst="rect">
            <a:avLst/>
          </a:prstGeom>
          <a:noFill/>
          <a:ln>
            <a:noFill/>
          </a:ln>
        </p:spPr>
        <p:txBody>
          <a:bodyPr anchor="ctr">
            <a:normAutofit/>
          </a:bodyPr>
          <a:p>
            <a:pPr>
              <a:lnSpc>
                <a:spcPct val="100000"/>
              </a:lnSpc>
            </a:pPr>
            <a:r>
              <a:rPr b="0" lang="en-IN" sz="3200" spc="-1" strike="noStrike" cap="all">
                <a:solidFill>
                  <a:srgbClr val="ff0000"/>
                </a:solidFill>
                <a:latin typeface="Times New Roman"/>
              </a:rPr>
              <a:t>SOFTWARE REQUIREMENTS</a:t>
            </a:r>
            <a:endParaRPr b="0" lang="en-IN" sz="3200" spc="-1" strike="noStrike">
              <a:solidFill>
                <a:srgbClr val="000000"/>
              </a:solidFill>
              <a:latin typeface="Arial"/>
            </a:endParaRPr>
          </a:p>
        </p:txBody>
      </p:sp>
      <p:sp>
        <p:nvSpPr>
          <p:cNvPr id="105" name="TextShape 2"/>
          <p:cNvSpPr txBox="1"/>
          <p:nvPr/>
        </p:nvSpPr>
        <p:spPr>
          <a:xfrm>
            <a:off x="378720" y="1269000"/>
            <a:ext cx="11366280" cy="4613760"/>
          </a:xfrm>
          <a:prstGeom prst="rect">
            <a:avLst/>
          </a:prstGeom>
          <a:noFill/>
          <a:ln>
            <a:noFill/>
          </a:ln>
        </p:spPr>
        <p:txBody>
          <a:bodyPr anchor="ctr">
            <a:noAutofit/>
          </a:bodyPr>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Application Developing : NetBeans</a:t>
            </a:r>
            <a:endParaRPr b="0" lang="en-IN" sz="2000" spc="-1" strike="noStrike" cap="small">
              <a:solidFill>
                <a:srgbClr val="ffffff"/>
              </a:solidFill>
              <a:latin typeface="Century Gothic"/>
            </a:endParaRPr>
          </a:p>
          <a:p>
            <a:pPr>
              <a:lnSpc>
                <a:spcPct val="100000"/>
              </a:lnSpc>
              <a:spcBef>
                <a:spcPts val="400"/>
              </a:spcBef>
              <a:spcAft>
                <a:spcPts val="601"/>
              </a:spcAft>
            </a:pP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Data Storage :  mysql</a:t>
            </a:r>
            <a:endParaRPr b="0" lang="en-IN" sz="2000" spc="-1" strike="noStrike" cap="small">
              <a:solidFill>
                <a:srgbClr val="ffffff"/>
              </a:solidFill>
              <a:latin typeface="Century Gothic"/>
            </a:endParaRPr>
          </a:p>
          <a:p>
            <a:pPr>
              <a:lnSpc>
                <a:spcPct val="100000"/>
              </a:lnSpc>
              <a:spcBef>
                <a:spcPts val="400"/>
              </a:spcBef>
              <a:spcAft>
                <a:spcPts val="601"/>
              </a:spcAft>
            </a:pP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Java version: jdk 15</a:t>
            </a:r>
            <a:endParaRPr b="0" lang="en-IN" sz="2000" spc="-1" strike="noStrike" cap="small">
              <a:solidFill>
                <a:srgbClr val="ffffff"/>
              </a:solidFill>
              <a:latin typeface="Century Gothic"/>
            </a:endParaRPr>
          </a:p>
        </p:txBody>
      </p:sp>
      <p:sp>
        <p:nvSpPr>
          <p:cNvPr id="106" name="TextShape 3"/>
          <p:cNvSpPr txBox="1"/>
          <p:nvPr/>
        </p:nvSpPr>
        <p:spPr>
          <a:xfrm>
            <a:off x="9033840" y="6163200"/>
            <a:ext cx="1599840" cy="364680"/>
          </a:xfrm>
          <a:prstGeom prst="rect">
            <a:avLst/>
          </a:prstGeom>
          <a:noFill/>
          <a:ln>
            <a:noFill/>
          </a:ln>
        </p:spPr>
        <p:txBody>
          <a:bodyPr anchor="ctr">
            <a:noAutofit/>
          </a:bodyPr>
          <a:p>
            <a:pPr algn="r">
              <a:lnSpc>
                <a:spcPct val="100000"/>
              </a:lnSpc>
            </a:pPr>
            <a:fld id="{4B46A63E-2261-40EB-99AF-A934A8877CD6}"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07" name="TextShape 4"/>
          <p:cNvSpPr txBox="1"/>
          <p:nvPr/>
        </p:nvSpPr>
        <p:spPr>
          <a:xfrm>
            <a:off x="378720" y="62485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08" name="TextShape 5"/>
          <p:cNvSpPr txBox="1"/>
          <p:nvPr/>
        </p:nvSpPr>
        <p:spPr>
          <a:xfrm>
            <a:off x="11046600" y="6163200"/>
            <a:ext cx="550800" cy="364680"/>
          </a:xfrm>
          <a:prstGeom prst="rect">
            <a:avLst/>
          </a:prstGeom>
          <a:noFill/>
          <a:ln>
            <a:noFill/>
          </a:ln>
        </p:spPr>
        <p:txBody>
          <a:bodyPr anchor="ctr">
            <a:noAutofit/>
          </a:bodyPr>
          <a:p>
            <a:pPr algn="r">
              <a:lnSpc>
                <a:spcPct val="100000"/>
              </a:lnSpc>
            </a:pPr>
            <a:fld id="{0FE561C4-EA75-4ED7-BB98-94C07A5C07FE}" type="slidenum">
              <a:rPr b="1" lang="en-IN" sz="900" spc="-1" strike="noStrike">
                <a:solidFill>
                  <a:srgbClr val="bfbfbf"/>
                </a:solidFill>
                <a:latin typeface="Century Gothic"/>
                <a:ea typeface="Arial"/>
              </a:rPr>
              <a:t>5</a:t>
            </a:fld>
            <a:endParaRPr b="0" lang="en-IN" sz="900" spc="-1" strike="noStrike">
              <a:latin typeface="Times New Roman"/>
            </a:endParaRPr>
          </a:p>
        </p:txBody>
      </p:sp>
      <p:pic>
        <p:nvPicPr>
          <p:cNvPr id="109" name="Picture 7" descr=""/>
          <p:cNvPicPr/>
          <p:nvPr/>
        </p:nvPicPr>
        <p:blipFill>
          <a:blip r:embed="rId1"/>
          <a:stretch/>
        </p:blipFill>
        <p:spPr>
          <a:xfrm>
            <a:off x="4834440" y="2343240"/>
            <a:ext cx="847080" cy="807840"/>
          </a:xfrm>
          <a:prstGeom prst="rect">
            <a:avLst/>
          </a:prstGeom>
          <a:ln>
            <a:noFill/>
          </a:ln>
        </p:spPr>
      </p:pic>
      <p:pic>
        <p:nvPicPr>
          <p:cNvPr id="110" name="Picture 9" descr=""/>
          <p:cNvPicPr/>
          <p:nvPr/>
        </p:nvPicPr>
        <p:blipFill>
          <a:blip r:embed="rId2"/>
          <a:stretch/>
        </p:blipFill>
        <p:spPr>
          <a:xfrm>
            <a:off x="3435480" y="3071880"/>
            <a:ext cx="1003320" cy="807840"/>
          </a:xfrm>
          <a:prstGeom prst="rect">
            <a:avLst/>
          </a:prstGeom>
          <a:ln>
            <a:noFill/>
          </a:ln>
        </p:spPr>
      </p:pic>
      <p:pic>
        <p:nvPicPr>
          <p:cNvPr id="111" name="Picture 11" descr=""/>
          <p:cNvPicPr/>
          <p:nvPr/>
        </p:nvPicPr>
        <p:blipFill>
          <a:blip r:embed="rId3"/>
          <a:stretch/>
        </p:blipFill>
        <p:spPr>
          <a:xfrm>
            <a:off x="3266640" y="4055760"/>
            <a:ext cx="1003320" cy="807840"/>
          </a:xfrm>
          <a:prstGeom prst="rect">
            <a:avLst/>
          </a:prstGeom>
          <a:ln>
            <a:noFill/>
          </a:ln>
        </p:spPr>
      </p:pic>
      <p:sp>
        <p:nvSpPr>
          <p:cNvPr id="112" name="CustomShape 6"/>
          <p:cNvSpPr/>
          <p:nvPr/>
        </p:nvSpPr>
        <p:spPr>
          <a:xfrm>
            <a:off x="378720" y="1269000"/>
            <a:ext cx="11366280" cy="4613760"/>
          </a:xfrm>
          <a:prstGeom prst="rect">
            <a:avLst/>
          </a:prstGeom>
          <a:noFill/>
          <a:ln>
            <a:noFill/>
          </a:ln>
        </p:spPr>
        <p:style>
          <a:lnRef idx="0"/>
          <a:fillRef idx="0"/>
          <a:effectRef idx="0"/>
          <a:fontRef idx="minor"/>
        </p:style>
        <p:txBody>
          <a:bodyPr anchor="ctr">
            <a:normAutofit/>
          </a:bodyPr>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Application Developing : NetBeans</a:t>
            </a:r>
            <a:endParaRPr b="0" lang="en-IN" sz="2000" spc="-1" strike="noStrike">
              <a:latin typeface="Arial"/>
            </a:endParaRPr>
          </a:p>
          <a:p>
            <a:pPr>
              <a:lnSpc>
                <a:spcPct val="100000"/>
              </a:lnSpc>
              <a:spcBef>
                <a:spcPts val="400"/>
              </a:spcBef>
              <a:spcAft>
                <a:spcPts val="601"/>
              </a:spcAft>
            </a:pPr>
            <a:endParaRPr b="0" lang="en-IN" sz="2000" spc="-1" strike="noStrike">
              <a:latin typeface="Arial"/>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Data Storage :  mysql</a:t>
            </a:r>
            <a:endParaRPr b="0" lang="en-IN" sz="2000" spc="-1" strike="noStrike">
              <a:latin typeface="Arial"/>
            </a:endParaRPr>
          </a:p>
          <a:p>
            <a:pPr>
              <a:lnSpc>
                <a:spcPct val="100000"/>
              </a:lnSpc>
              <a:spcBef>
                <a:spcPts val="400"/>
              </a:spcBef>
              <a:spcAft>
                <a:spcPts val="601"/>
              </a:spcAft>
            </a:pPr>
            <a:endParaRPr b="0" lang="en-IN" sz="2000" spc="-1" strike="noStrike">
              <a:latin typeface="Arial"/>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Century Gothic"/>
              </a:rPr>
              <a:t>Java version: jdk 15</a:t>
            </a:r>
            <a:endParaRPr b="0" lang="en-IN" sz="2000" spc="-1" strike="noStrike">
              <a:latin typeface="Arial"/>
            </a:endParaRPr>
          </a:p>
        </p:txBody>
      </p:sp>
      <p:pic>
        <p:nvPicPr>
          <p:cNvPr id="113" name="Picture 12" descr=""/>
          <p:cNvPicPr/>
          <p:nvPr/>
        </p:nvPicPr>
        <p:blipFill>
          <a:blip r:embed="rId4"/>
          <a:stretch/>
        </p:blipFill>
        <p:spPr>
          <a:xfrm>
            <a:off x="4834440" y="2343240"/>
            <a:ext cx="847080" cy="807840"/>
          </a:xfrm>
          <a:prstGeom prst="rect">
            <a:avLst/>
          </a:prstGeom>
          <a:ln>
            <a:noFill/>
          </a:ln>
        </p:spPr>
      </p:pic>
      <p:pic>
        <p:nvPicPr>
          <p:cNvPr id="114" name="Picture 13" descr=""/>
          <p:cNvPicPr/>
          <p:nvPr/>
        </p:nvPicPr>
        <p:blipFill>
          <a:blip r:embed="rId5"/>
          <a:stretch/>
        </p:blipFill>
        <p:spPr>
          <a:xfrm>
            <a:off x="3435480" y="3071880"/>
            <a:ext cx="1003320" cy="807840"/>
          </a:xfrm>
          <a:prstGeom prst="rect">
            <a:avLst/>
          </a:prstGeom>
          <a:ln>
            <a:noFill/>
          </a:ln>
        </p:spPr>
      </p:pic>
      <p:pic>
        <p:nvPicPr>
          <p:cNvPr id="115" name="Picture 14" descr=""/>
          <p:cNvPicPr/>
          <p:nvPr/>
        </p:nvPicPr>
        <p:blipFill>
          <a:blip r:embed="rId6"/>
          <a:stretch/>
        </p:blipFill>
        <p:spPr>
          <a:xfrm>
            <a:off x="3266640" y="4055760"/>
            <a:ext cx="1003320" cy="807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129240" y="121320"/>
            <a:ext cx="9905760" cy="686160"/>
          </a:xfrm>
          <a:prstGeom prst="rect">
            <a:avLst/>
          </a:prstGeom>
          <a:noFill/>
          <a:ln>
            <a:noFill/>
          </a:ln>
        </p:spPr>
        <p:txBody>
          <a:bodyPr anchor="ctr">
            <a:noAutofit/>
          </a:bodyPr>
          <a:p>
            <a:pPr>
              <a:lnSpc>
                <a:spcPct val="100000"/>
              </a:lnSpc>
            </a:pPr>
            <a:r>
              <a:rPr b="0" lang="en-IN" sz="3200" spc="-1" strike="noStrike" cap="all">
                <a:solidFill>
                  <a:srgbClr val="ff0000"/>
                </a:solidFill>
                <a:latin typeface="Times New Roman"/>
              </a:rPr>
              <a:t>HARDWARE REQUIREMENTS</a:t>
            </a:r>
            <a:endParaRPr b="0" lang="en-IN" sz="3200" spc="-1" strike="noStrike">
              <a:solidFill>
                <a:srgbClr val="000000"/>
              </a:solidFill>
              <a:latin typeface="Arial"/>
            </a:endParaRPr>
          </a:p>
        </p:txBody>
      </p:sp>
      <p:sp>
        <p:nvSpPr>
          <p:cNvPr id="117" name="TextShape 2"/>
          <p:cNvSpPr txBox="1"/>
          <p:nvPr/>
        </p:nvSpPr>
        <p:spPr>
          <a:xfrm>
            <a:off x="346320" y="1242720"/>
            <a:ext cx="11158200" cy="4668120"/>
          </a:xfrm>
          <a:prstGeom prst="rect">
            <a:avLst/>
          </a:prstGeom>
          <a:noFill/>
          <a:ln>
            <a:noFill/>
          </a:ln>
        </p:spPr>
        <p:txBody>
          <a:bodyPr anchor="ctr">
            <a:noAutofit/>
          </a:bodyPr>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Pc with given specifications:</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Ram:8 gb</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Storage:1tb hdd</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Processor : i5 9</a:t>
            </a:r>
            <a:r>
              <a:rPr b="0" lang="en-US" sz="2800" spc="-1" strike="noStrike" baseline="30000" cap="small">
                <a:solidFill>
                  <a:srgbClr val="ffffff"/>
                </a:solidFill>
                <a:latin typeface="Times New Roman"/>
              </a:rPr>
              <a:t>th</a:t>
            </a:r>
            <a:r>
              <a:rPr b="0" lang="en-US" sz="2800" spc="-1" strike="noStrike" cap="small">
                <a:solidFill>
                  <a:srgbClr val="ffffff"/>
                </a:solidFill>
                <a:latin typeface="Times New Roman"/>
              </a:rPr>
              <a:t> Gen</a:t>
            </a:r>
            <a:endParaRPr b="0" lang="en-IN" sz="2800" spc="-1" strike="noStrike" cap="small">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b="0" lang="en-US" sz="2800" spc="-1" strike="noStrike" cap="small">
                <a:solidFill>
                  <a:srgbClr val="ffffff"/>
                </a:solidFill>
                <a:latin typeface="Times New Roman"/>
              </a:rPr>
              <a:t>Os : Windows</a:t>
            </a:r>
            <a:endParaRPr b="0" lang="en-IN" sz="2800" spc="-1" strike="noStrike" cap="small">
              <a:solidFill>
                <a:srgbClr val="ffffff"/>
              </a:solidFill>
              <a:latin typeface="Century Gothic"/>
            </a:endParaRPr>
          </a:p>
          <a:p>
            <a:pPr>
              <a:lnSpc>
                <a:spcPct val="100000"/>
              </a:lnSpc>
              <a:spcBef>
                <a:spcPts val="400"/>
              </a:spcBef>
              <a:spcAft>
                <a:spcPts val="601"/>
              </a:spcAft>
            </a:pPr>
            <a:endParaRPr b="0" lang="en-IN" sz="2800" spc="-1" strike="noStrike" cap="small">
              <a:solidFill>
                <a:srgbClr val="ffffff"/>
              </a:solidFill>
              <a:latin typeface="Century Gothic"/>
            </a:endParaRPr>
          </a:p>
        </p:txBody>
      </p:sp>
      <p:sp>
        <p:nvSpPr>
          <p:cNvPr id="118" name="TextShape 3"/>
          <p:cNvSpPr txBox="1"/>
          <p:nvPr/>
        </p:nvSpPr>
        <p:spPr>
          <a:xfrm>
            <a:off x="8913960" y="6245640"/>
            <a:ext cx="1599840" cy="364680"/>
          </a:xfrm>
          <a:prstGeom prst="rect">
            <a:avLst/>
          </a:prstGeom>
          <a:noFill/>
          <a:ln>
            <a:noFill/>
          </a:ln>
        </p:spPr>
        <p:txBody>
          <a:bodyPr anchor="ctr">
            <a:noAutofit/>
          </a:bodyPr>
          <a:p>
            <a:pPr algn="r">
              <a:lnSpc>
                <a:spcPct val="100000"/>
              </a:lnSpc>
            </a:pPr>
            <a:fld id="{470D2925-1444-4FC1-AAC8-96B9470AD45D}"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19" name="TextShape 4"/>
          <p:cNvSpPr txBox="1"/>
          <p:nvPr/>
        </p:nvSpPr>
        <p:spPr>
          <a:xfrm>
            <a:off x="346320" y="62485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20" name="TextShape 5"/>
          <p:cNvSpPr txBox="1"/>
          <p:nvPr/>
        </p:nvSpPr>
        <p:spPr>
          <a:xfrm>
            <a:off x="10780200" y="6245640"/>
            <a:ext cx="550800" cy="364680"/>
          </a:xfrm>
          <a:prstGeom prst="rect">
            <a:avLst/>
          </a:prstGeom>
          <a:noFill/>
          <a:ln>
            <a:noFill/>
          </a:ln>
        </p:spPr>
        <p:txBody>
          <a:bodyPr anchor="ctr">
            <a:noAutofit/>
          </a:bodyPr>
          <a:p>
            <a:pPr algn="r">
              <a:lnSpc>
                <a:spcPct val="100000"/>
              </a:lnSpc>
            </a:pPr>
            <a:fld id="{68271AFE-FEDB-476E-91C2-39264DE0B2D1}"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102600" y="186480"/>
            <a:ext cx="9905760" cy="846000"/>
          </a:xfrm>
          <a:prstGeom prst="rect">
            <a:avLst/>
          </a:prstGeom>
          <a:noFill/>
          <a:ln>
            <a:noFill/>
          </a:ln>
        </p:spPr>
        <p:txBody>
          <a:bodyPr anchor="ctr">
            <a:noAutofit/>
          </a:bodyPr>
          <a:p>
            <a:pPr>
              <a:lnSpc>
                <a:spcPct val="100000"/>
              </a:lnSpc>
            </a:pPr>
            <a:r>
              <a:rPr b="0" lang="en-IN" sz="3200" spc="-1" strike="noStrike" cap="all">
                <a:solidFill>
                  <a:srgbClr val="ff0000"/>
                </a:solidFill>
                <a:latin typeface="Times New Roman"/>
              </a:rPr>
              <a:t>FUNCTION REQUIREMENTS</a:t>
            </a:r>
            <a:endParaRPr b="0" lang="en-IN" sz="3200" spc="-1" strike="noStrike">
              <a:solidFill>
                <a:srgbClr val="000000"/>
              </a:solidFill>
              <a:latin typeface="Arial"/>
            </a:endParaRPr>
          </a:p>
        </p:txBody>
      </p:sp>
      <p:sp>
        <p:nvSpPr>
          <p:cNvPr id="122" name="TextShape 2"/>
          <p:cNvSpPr txBox="1"/>
          <p:nvPr/>
        </p:nvSpPr>
        <p:spPr>
          <a:xfrm>
            <a:off x="204120" y="1032840"/>
            <a:ext cx="11567160" cy="4950360"/>
          </a:xfrm>
          <a:prstGeom prst="rect">
            <a:avLst/>
          </a:prstGeom>
          <a:noFill/>
          <a:ln>
            <a:noFill/>
          </a:ln>
        </p:spPr>
        <p:txBody>
          <a:bodyPr anchor="ctr">
            <a:noAutofit/>
          </a:bodyPr>
          <a:p>
            <a:pPr marL="285840" indent="-285480">
              <a:lnSpc>
                <a:spcPct val="100000"/>
              </a:lnSpc>
              <a:spcBef>
                <a:spcPts val="400"/>
              </a:spcBef>
              <a:spcAft>
                <a:spcPts val="601"/>
              </a:spcAft>
              <a:buClr>
                <a:srgbClr val="ffffff"/>
              </a:buClr>
              <a:buFont typeface="Wingdings" charset="2"/>
              <a:buChar char=""/>
            </a:pPr>
            <a:r>
              <a:rPr b="0" lang="en-US" sz="2000" spc="-1" strike="noStrike" u="sng" cap="small">
                <a:solidFill>
                  <a:srgbClr val="ffffff"/>
                </a:solidFill>
                <a:uFillTx/>
                <a:latin typeface="Times New Roman"/>
              </a:rPr>
              <a:t>MODULES DESCRIPTION:</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LOGIN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REGISTER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ADMIN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DOCTOR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IN" sz="2000" spc="-1" strike="noStrike" cap="small">
                <a:solidFill>
                  <a:srgbClr val="ffffff"/>
                </a:solidFill>
                <a:latin typeface="Times New Roman"/>
              </a:rPr>
              <a:t>Receptionist</a:t>
            </a:r>
            <a:r>
              <a:rPr b="0" lang="en-US" sz="2000" spc="-1" strike="noStrike" cap="small">
                <a:solidFill>
                  <a:srgbClr val="ffffff"/>
                </a:solidFill>
                <a:latin typeface="Times New Roman"/>
              </a:rPr>
              <a:t>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FINANCE PAGE</a:t>
            </a:r>
            <a:endParaRPr b="0" lang="en-IN"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b="0" lang="en-US" sz="2000" spc="-1" strike="noStrike" cap="small">
                <a:solidFill>
                  <a:srgbClr val="ffffff"/>
                </a:solidFill>
                <a:latin typeface="Times New Roman"/>
              </a:rPr>
              <a:t>MEDICINE PAGE</a:t>
            </a:r>
            <a:endParaRPr b="0" lang="en-IN" sz="2000" spc="-1" strike="noStrike" cap="small">
              <a:solidFill>
                <a:srgbClr val="ffffff"/>
              </a:solidFill>
              <a:latin typeface="Century Gothic"/>
            </a:endParaRPr>
          </a:p>
        </p:txBody>
      </p:sp>
      <p:sp>
        <p:nvSpPr>
          <p:cNvPr id="123" name="TextShape 3"/>
          <p:cNvSpPr txBox="1"/>
          <p:nvPr/>
        </p:nvSpPr>
        <p:spPr>
          <a:xfrm>
            <a:off x="8913960" y="6157800"/>
            <a:ext cx="1599840" cy="364680"/>
          </a:xfrm>
          <a:prstGeom prst="rect">
            <a:avLst/>
          </a:prstGeom>
          <a:noFill/>
          <a:ln>
            <a:noFill/>
          </a:ln>
        </p:spPr>
        <p:txBody>
          <a:bodyPr anchor="ctr">
            <a:noAutofit/>
          </a:bodyPr>
          <a:p>
            <a:pPr algn="r">
              <a:lnSpc>
                <a:spcPct val="100000"/>
              </a:lnSpc>
            </a:pPr>
            <a:fld id="{EBCC9346-9CA7-4668-91F6-5EFB7A5760C3}"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24" name="TextShape 4"/>
          <p:cNvSpPr txBox="1"/>
          <p:nvPr/>
        </p:nvSpPr>
        <p:spPr>
          <a:xfrm>
            <a:off x="204120" y="62485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25" name="TextShape 5"/>
          <p:cNvSpPr txBox="1"/>
          <p:nvPr/>
        </p:nvSpPr>
        <p:spPr>
          <a:xfrm>
            <a:off x="11220480" y="6157800"/>
            <a:ext cx="550800" cy="364680"/>
          </a:xfrm>
          <a:prstGeom prst="rect">
            <a:avLst/>
          </a:prstGeom>
          <a:noFill/>
          <a:ln>
            <a:noFill/>
          </a:ln>
        </p:spPr>
        <p:txBody>
          <a:bodyPr anchor="ctr">
            <a:noAutofit/>
          </a:bodyPr>
          <a:p>
            <a:pPr algn="r">
              <a:lnSpc>
                <a:spcPct val="100000"/>
              </a:lnSpc>
            </a:pPr>
            <a:fld id="{3F4854EE-8380-4094-9AB8-8602754D4AFE}"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67320" y="147960"/>
            <a:ext cx="9905760" cy="668520"/>
          </a:xfrm>
          <a:prstGeom prst="rect">
            <a:avLst/>
          </a:prstGeom>
          <a:noFill/>
          <a:ln>
            <a:noFill/>
          </a:ln>
        </p:spPr>
        <p:txBody>
          <a:bodyPr anchor="ctr">
            <a:noAutofit/>
          </a:bodyPr>
          <a:p>
            <a:pPr>
              <a:lnSpc>
                <a:spcPct val="100000"/>
              </a:lnSpc>
            </a:pPr>
            <a:r>
              <a:rPr b="0" lang="en-US" sz="3200" spc="-1" strike="noStrike" cap="all">
                <a:solidFill>
                  <a:srgbClr val="ff0000"/>
                </a:solidFill>
                <a:latin typeface="Times New Roman"/>
              </a:rPr>
              <a:t>DATABASE DESIGN</a:t>
            </a:r>
            <a:endParaRPr b="0" lang="en-IN" sz="3200" spc="-1" strike="noStrike">
              <a:solidFill>
                <a:srgbClr val="000000"/>
              </a:solidFill>
              <a:latin typeface="Arial"/>
            </a:endParaRPr>
          </a:p>
        </p:txBody>
      </p:sp>
      <p:pic>
        <p:nvPicPr>
          <p:cNvPr id="127" name="Content Placeholder 7" descr=""/>
          <p:cNvPicPr/>
          <p:nvPr/>
        </p:nvPicPr>
        <p:blipFill>
          <a:blip r:embed="rId1"/>
          <a:stretch/>
        </p:blipFill>
        <p:spPr>
          <a:xfrm>
            <a:off x="621360" y="816840"/>
            <a:ext cx="10670760" cy="5453640"/>
          </a:xfrm>
          <a:prstGeom prst="rect">
            <a:avLst/>
          </a:prstGeom>
          <a:ln>
            <a:noFill/>
          </a:ln>
        </p:spPr>
      </p:pic>
      <p:sp>
        <p:nvSpPr>
          <p:cNvPr id="128" name="TextShape 2"/>
          <p:cNvSpPr txBox="1"/>
          <p:nvPr/>
        </p:nvSpPr>
        <p:spPr>
          <a:xfrm>
            <a:off x="8997480" y="6254640"/>
            <a:ext cx="1599840" cy="364680"/>
          </a:xfrm>
          <a:prstGeom prst="rect">
            <a:avLst/>
          </a:prstGeom>
          <a:noFill/>
          <a:ln>
            <a:noFill/>
          </a:ln>
        </p:spPr>
        <p:txBody>
          <a:bodyPr anchor="ctr">
            <a:noAutofit/>
          </a:bodyPr>
          <a:p>
            <a:pPr algn="r">
              <a:lnSpc>
                <a:spcPct val="100000"/>
              </a:lnSpc>
            </a:pPr>
            <a:fld id="{C3BD8B3C-A84C-4802-AE0E-7E977D25AE5C}"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29" name="TextShape 3"/>
          <p:cNvSpPr txBox="1"/>
          <p:nvPr/>
        </p:nvSpPr>
        <p:spPr>
          <a:xfrm>
            <a:off x="248400" y="634212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30" name="TextShape 4"/>
          <p:cNvSpPr txBox="1"/>
          <p:nvPr/>
        </p:nvSpPr>
        <p:spPr>
          <a:xfrm>
            <a:off x="11047320" y="6270840"/>
            <a:ext cx="550800" cy="364680"/>
          </a:xfrm>
          <a:prstGeom prst="rect">
            <a:avLst/>
          </a:prstGeom>
          <a:noFill/>
          <a:ln>
            <a:noFill/>
          </a:ln>
        </p:spPr>
        <p:txBody>
          <a:bodyPr anchor="ctr">
            <a:noAutofit/>
          </a:bodyPr>
          <a:p>
            <a:pPr algn="r">
              <a:lnSpc>
                <a:spcPct val="100000"/>
              </a:lnSpc>
            </a:pPr>
            <a:fld id="{E0083FC1-82A9-4D8A-ADCF-34CCBE743F9C}"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111600" y="79560"/>
            <a:ext cx="9493560" cy="691920"/>
          </a:xfrm>
          <a:prstGeom prst="rect">
            <a:avLst/>
          </a:prstGeom>
          <a:noFill/>
          <a:ln>
            <a:noFill/>
          </a:ln>
        </p:spPr>
        <p:txBody>
          <a:bodyPr anchor="ctr">
            <a:noAutofit/>
          </a:bodyPr>
          <a:p>
            <a:pPr>
              <a:lnSpc>
                <a:spcPct val="100000"/>
              </a:lnSpc>
            </a:pPr>
            <a:r>
              <a:rPr b="0" lang="en-IN" sz="3200" spc="-1" strike="noStrike" cap="all">
                <a:solidFill>
                  <a:srgbClr val="ff0000"/>
                </a:solidFill>
                <a:latin typeface="Times New Roman"/>
              </a:rPr>
              <a:t>SCREEN SHOTS:         </a:t>
            </a:r>
            <a:r>
              <a:rPr b="0" lang="en-IN" sz="3200" spc="-1" strike="noStrike" u="sng" cap="all">
                <a:solidFill>
                  <a:srgbClr val="00b0f0"/>
                </a:solidFill>
                <a:uFillTx/>
                <a:latin typeface="Times New Roman"/>
              </a:rPr>
              <a:t>LOGIN PAGE</a:t>
            </a:r>
            <a:endParaRPr b="0" lang="en-IN" sz="3200" spc="-1" strike="noStrike">
              <a:solidFill>
                <a:srgbClr val="000000"/>
              </a:solidFill>
              <a:latin typeface="Arial"/>
            </a:endParaRPr>
          </a:p>
        </p:txBody>
      </p:sp>
      <p:pic>
        <p:nvPicPr>
          <p:cNvPr id="132" name="Content Placeholder 7" descr=""/>
          <p:cNvPicPr/>
          <p:nvPr/>
        </p:nvPicPr>
        <p:blipFill>
          <a:blip r:embed="rId1"/>
          <a:stretch/>
        </p:blipFill>
        <p:spPr>
          <a:xfrm>
            <a:off x="1411560" y="856440"/>
            <a:ext cx="9143640" cy="5477760"/>
          </a:xfrm>
          <a:prstGeom prst="rect">
            <a:avLst/>
          </a:prstGeom>
          <a:ln>
            <a:noFill/>
          </a:ln>
        </p:spPr>
      </p:pic>
      <p:sp>
        <p:nvSpPr>
          <p:cNvPr id="133" name="TextShape 2"/>
          <p:cNvSpPr txBox="1"/>
          <p:nvPr/>
        </p:nvSpPr>
        <p:spPr>
          <a:xfrm>
            <a:off x="9189360" y="6334560"/>
            <a:ext cx="1599840" cy="364680"/>
          </a:xfrm>
          <a:prstGeom prst="rect">
            <a:avLst/>
          </a:prstGeom>
          <a:noFill/>
          <a:ln>
            <a:noFill/>
          </a:ln>
        </p:spPr>
        <p:txBody>
          <a:bodyPr anchor="ctr">
            <a:noAutofit/>
          </a:bodyPr>
          <a:p>
            <a:pPr algn="r">
              <a:lnSpc>
                <a:spcPct val="100000"/>
              </a:lnSpc>
            </a:pPr>
            <a:fld id="{2E0D65CA-FE28-4014-AFA9-98C4E1C60A8C}" type="datetime1">
              <a:rPr b="1" lang="en-IN" sz="900" spc="-1" strike="noStrike">
                <a:solidFill>
                  <a:srgbClr val="bfbfbf"/>
                </a:solidFill>
                <a:latin typeface="Century Gothic"/>
                <a:ea typeface="Arial"/>
              </a:rPr>
              <a:t>01/04/2022</a:t>
            </a:fld>
            <a:endParaRPr b="0" lang="en-IN" sz="900" spc="-1" strike="noStrike">
              <a:latin typeface="Times New Roman"/>
            </a:endParaRPr>
          </a:p>
        </p:txBody>
      </p:sp>
      <p:sp>
        <p:nvSpPr>
          <p:cNvPr id="134" name="TextShape 3"/>
          <p:cNvSpPr txBox="1"/>
          <p:nvPr/>
        </p:nvSpPr>
        <p:spPr>
          <a:xfrm>
            <a:off x="111600" y="6413400"/>
            <a:ext cx="7543440" cy="364680"/>
          </a:xfrm>
          <a:prstGeom prst="rect">
            <a:avLst/>
          </a:prstGeom>
          <a:noFill/>
          <a:ln>
            <a:noFill/>
          </a:ln>
        </p:spPr>
        <p:txBody>
          <a:bodyPr anchor="ctr">
            <a:noAutofit/>
          </a:bodyPr>
          <a:p>
            <a:pPr>
              <a:lnSpc>
                <a:spcPct val="100000"/>
              </a:lnSpc>
            </a:pPr>
            <a:r>
              <a:rPr b="1" lang="en-US" sz="900" spc="-1" strike="noStrike">
                <a:solidFill>
                  <a:srgbClr val="bfbfbf"/>
                </a:solidFill>
                <a:latin typeface="Century Gothic"/>
                <a:ea typeface="Arial"/>
              </a:rPr>
              <a:t>DEPARTMENT OF COMPUTER SCIENCE AND ENGINEERING</a:t>
            </a:r>
            <a:endParaRPr b="0" lang="en-IN" sz="900" spc="-1" strike="noStrike">
              <a:latin typeface="Times New Roman"/>
            </a:endParaRPr>
          </a:p>
        </p:txBody>
      </p:sp>
      <p:sp>
        <p:nvSpPr>
          <p:cNvPr id="135" name="TextShape 4"/>
          <p:cNvSpPr txBox="1"/>
          <p:nvPr/>
        </p:nvSpPr>
        <p:spPr>
          <a:xfrm>
            <a:off x="10886760" y="6334560"/>
            <a:ext cx="550800" cy="364680"/>
          </a:xfrm>
          <a:prstGeom prst="rect">
            <a:avLst/>
          </a:prstGeom>
          <a:noFill/>
          <a:ln>
            <a:noFill/>
          </a:ln>
        </p:spPr>
        <p:txBody>
          <a:bodyPr anchor="ctr">
            <a:noAutofit/>
          </a:bodyPr>
          <a:p>
            <a:pPr algn="r">
              <a:lnSpc>
                <a:spcPct val="100000"/>
              </a:lnSpc>
            </a:pPr>
            <a:fld id="{26707498-D649-4D83-ABDB-7D2099CF7AB3}" type="slidenum">
              <a:rPr b="1" lang="en-IN" sz="900" spc="-1" strike="noStrike">
                <a:solidFill>
                  <a:srgbClr val="bfbfbf"/>
                </a:solidFill>
                <a:latin typeface="Century Gothic"/>
                <a:ea typeface="Arial"/>
              </a:rPr>
              <a:t>5</a:t>
            </a:fld>
            <a:endParaRPr b="0" lang="en-IN" sz="9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Data Waves</Template>
  <TotalTime>245</TotalTime>
  <Application>LibreOffice/6.4.7.2$Linux_X86_64 LibreOffice_project/40$Build-2</Application>
  <Words>734</Words>
  <Paragraphs>181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2021-01-09T08:20:17Z</dcterms:created>
  <dc:creator>Amar Jukuntla</dc:creator>
  <dc:description/>
  <dc:language>en-IN</dc:language>
  <cp:lastModifiedBy/>
  <dcterms:modified xsi:type="dcterms:W3CDTF">2022-04-01T00:22:03Z</dcterms:modified>
  <cp:revision>28</cp:revision>
  <dc:subject/>
  <dc:title>Project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